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F227-1C35-46AD-B33D-2DFC00181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061D-B265-4178-B901-E87E46A3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7BB7-AFE1-4DB6-B82F-AD2121A2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BD17-6DB3-4778-B084-DF6172A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F564-F07E-4C57-A38A-1B0BC385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72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03BE-3182-4533-BF9D-6DD88261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F0A13-F3C1-408C-A7CE-BF647588A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0CA8-38A1-40A3-BB92-DED99D63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DB44-AB01-41E8-BADB-963711A7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F2C1-BE8C-41A9-A320-A9B15055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F17B6-E368-4C99-AD4A-8FCFA5FD7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6979-5A06-4E09-9760-650037C91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3DE4-5A72-48B7-B5ED-F908A982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CE31-01D4-4E82-BDE5-484CEE76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6125-E099-4FB9-8090-2EAEF42D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5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0E60-5B0A-440C-91AA-D4C5B782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9B00-FEDE-4546-AD9B-2E9C92B8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439E-8544-4F12-9574-8BABB080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1DC4-DA57-45F5-8FD6-378757E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430D-0D24-4477-866B-4E20CDC8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2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3E64-D384-49AD-8079-300AC22F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A6261-1F9A-42DD-9E67-CDDED5023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E75C-936C-43AE-A40E-AC7685DB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6A7C-97FB-4A18-9214-8283DAE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E123-FC71-484F-B4C3-707CDF7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6264-1153-40B0-AFBF-C9941787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EE63-9852-4CE1-B873-DE1182ABE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3CE3-7901-4E95-9A85-E93AB92C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C3D8-9603-43F6-873D-5D7B6899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804F-FF12-48C7-9B03-5E88DCBD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D6A20-5B87-4EEA-A397-40D1FEC7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3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EC6A-B574-440F-976E-1B20F753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985A-8DCD-4379-97C7-2C97A79F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52032-0D7F-4508-AB7E-98E11EDA7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5D826-8B99-41D1-B364-E43767E0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3D69D-9B8B-4CE3-9EE3-946559DC3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EE93E-89A5-4FC3-B6EE-CF21D048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E9812-85A8-4DD5-B36F-2795677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52C5C-8983-4F43-96F0-3D1101DC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98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7110-120F-47D0-9EF6-7B04869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7F281-9950-4CBA-ABD0-0FBE5128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0660B-8B65-4915-8C9F-1263074E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48326-0982-4F7C-B4E6-1BDCAA51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2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7C8E5-98DA-4D49-8250-B2603FBC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B0732-FD86-47CE-B970-5A730BC9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473B-4898-4272-80C8-82B1F566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6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E1C9-A2BC-4F3D-83B6-077FFD91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65EC-02B5-4684-96CF-75DF0C2A3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69085-351D-4864-951B-1E28A8704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E9C0D-693D-41E4-877D-474271ED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E2745-C430-423F-8183-3ACDBA15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2652-3656-46D1-AC81-172377DC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6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F9A8-F2DC-45A8-8126-B51F0910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AA169-C1DE-41F4-9764-B5958B6BC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8C49E-3228-4F89-869A-8BA187BA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B3337-0E39-4362-964A-909F4E82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516F-4FFC-4CAB-B8CC-7A2A13AC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DCFA-FD60-4D59-B52C-7A3A8D5A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9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26F4-7F25-4A77-B2BE-2066D8DE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6370D-87DC-4BAC-9BC8-92069382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6DC8-F805-4DDE-A6C0-8D5463F4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1D2CB-320C-4418-B4A5-B4148A2576C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C169-1093-44B4-93ED-255D061B0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0788-43CC-4369-9FCA-8871B1BB9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05CC-4C7C-4B3D-9578-A5870CD3F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3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87B593-152F-40A1-9476-5F70C01994C3}"/>
              </a:ext>
            </a:extLst>
          </p:cNvPr>
          <p:cNvSpPr/>
          <p:nvPr/>
        </p:nvSpPr>
        <p:spPr>
          <a:xfrm rot="16200000">
            <a:off x="5921535" y="931729"/>
            <a:ext cx="264861" cy="16122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39DF78-EF57-4217-B87C-F03F8ECE0EBE}"/>
              </a:ext>
            </a:extLst>
          </p:cNvPr>
          <p:cNvSpPr/>
          <p:nvPr/>
        </p:nvSpPr>
        <p:spPr>
          <a:xfrm rot="16200000">
            <a:off x="5921534" y="1897897"/>
            <a:ext cx="264861" cy="16122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9191F1-6B5F-4DB2-9144-050BD1976BD2}"/>
              </a:ext>
            </a:extLst>
          </p:cNvPr>
          <p:cNvSpPr/>
          <p:nvPr/>
        </p:nvSpPr>
        <p:spPr>
          <a:xfrm>
            <a:off x="5431760" y="1387367"/>
            <a:ext cx="155539" cy="204163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9286360-B62D-4247-ADB7-10FC9ACFD531}"/>
              </a:ext>
            </a:extLst>
          </p:cNvPr>
          <p:cNvSpPr/>
          <p:nvPr/>
        </p:nvSpPr>
        <p:spPr>
          <a:xfrm>
            <a:off x="6526933" y="1387367"/>
            <a:ext cx="155539" cy="204163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CB26927-F5C2-4B01-BEA4-331D06F9B061}"/>
              </a:ext>
            </a:extLst>
          </p:cNvPr>
          <p:cNvSpPr/>
          <p:nvPr/>
        </p:nvSpPr>
        <p:spPr>
          <a:xfrm rot="16200000">
            <a:off x="7717763" y="931729"/>
            <a:ext cx="264861" cy="16122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6F3D6BA-7056-4165-8E4D-84FBC1DB3900}"/>
              </a:ext>
            </a:extLst>
          </p:cNvPr>
          <p:cNvSpPr/>
          <p:nvPr/>
        </p:nvSpPr>
        <p:spPr>
          <a:xfrm rot="16200000">
            <a:off x="7717762" y="1897897"/>
            <a:ext cx="264861" cy="16122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E3BC10-6624-4EA6-8C58-8CE4E8168099}"/>
              </a:ext>
            </a:extLst>
          </p:cNvPr>
          <p:cNvSpPr/>
          <p:nvPr/>
        </p:nvSpPr>
        <p:spPr>
          <a:xfrm>
            <a:off x="7227988" y="1387367"/>
            <a:ext cx="155539" cy="204163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4EECE03-0161-4407-AD5D-EF328BAA32A0}"/>
              </a:ext>
            </a:extLst>
          </p:cNvPr>
          <p:cNvSpPr/>
          <p:nvPr/>
        </p:nvSpPr>
        <p:spPr>
          <a:xfrm>
            <a:off x="8323161" y="1387367"/>
            <a:ext cx="155539" cy="204163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74FB39D-996A-406B-BAF5-C78CFACE2297}"/>
              </a:ext>
            </a:extLst>
          </p:cNvPr>
          <p:cNvSpPr/>
          <p:nvPr/>
        </p:nvSpPr>
        <p:spPr>
          <a:xfrm rot="16200000">
            <a:off x="9513991" y="931727"/>
            <a:ext cx="264861" cy="16122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828AB20-02C5-410F-8FF8-A66871C728E2}"/>
              </a:ext>
            </a:extLst>
          </p:cNvPr>
          <p:cNvSpPr/>
          <p:nvPr/>
        </p:nvSpPr>
        <p:spPr>
          <a:xfrm rot="16200000">
            <a:off x="9513990" y="1897895"/>
            <a:ext cx="264861" cy="16122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FB5FA1A-9C85-48E9-88C8-1A5888FA0EFC}"/>
              </a:ext>
            </a:extLst>
          </p:cNvPr>
          <p:cNvSpPr/>
          <p:nvPr/>
        </p:nvSpPr>
        <p:spPr>
          <a:xfrm>
            <a:off x="9024216" y="1387365"/>
            <a:ext cx="155539" cy="204163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9DA4B69-6405-41B2-8EB7-9182BF511FD5}"/>
              </a:ext>
            </a:extLst>
          </p:cNvPr>
          <p:cNvSpPr/>
          <p:nvPr/>
        </p:nvSpPr>
        <p:spPr>
          <a:xfrm>
            <a:off x="10119389" y="1387365"/>
            <a:ext cx="155539" cy="204163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1C3C74-6AE9-4981-B3AE-C38D1B0924E3}"/>
              </a:ext>
            </a:extLst>
          </p:cNvPr>
          <p:cNvSpPr/>
          <p:nvPr/>
        </p:nvSpPr>
        <p:spPr>
          <a:xfrm>
            <a:off x="729878" y="980090"/>
            <a:ext cx="8096249" cy="5381625"/>
          </a:xfrm>
          <a:prstGeom prst="rect">
            <a:avLst/>
          </a:prstGeom>
          <a:solidFill>
            <a:srgbClr val="F3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0CE16-D3CD-4CF5-90A0-3FF698EFEDAC}"/>
              </a:ext>
            </a:extLst>
          </p:cNvPr>
          <p:cNvSpPr/>
          <p:nvPr/>
        </p:nvSpPr>
        <p:spPr>
          <a:xfrm>
            <a:off x="729878" y="980091"/>
            <a:ext cx="8096248" cy="5381624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5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UG-Reekie, Oliver</dc:creator>
  <cp:lastModifiedBy>UG-Reekie, Oliver</cp:lastModifiedBy>
  <cp:revision>2</cp:revision>
  <dcterms:created xsi:type="dcterms:W3CDTF">2022-03-17T19:49:51Z</dcterms:created>
  <dcterms:modified xsi:type="dcterms:W3CDTF">2022-03-17T22:10:38Z</dcterms:modified>
</cp:coreProperties>
</file>