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E"/>
    <a:srgbClr val="0CB3EE"/>
    <a:srgbClr val="CC0000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4957383" y="3168649"/>
            <a:ext cx="4140200" cy="14097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5328858" y="3550334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4909602" y="3183449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6707113" y="3028220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2236436B-533F-4DB6-8B18-958B13CE0677}"/>
              </a:ext>
            </a:extLst>
          </p:cNvPr>
          <p:cNvSpPr txBox="1"/>
          <p:nvPr/>
        </p:nvSpPr>
        <p:spPr>
          <a:xfrm>
            <a:off x="1413990" y="3429000"/>
            <a:ext cx="214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Please move through our tutorial or skip if you are an experienced user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C4DE0B7-6D4F-41A6-AE61-326CED0A7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510" y="4224274"/>
            <a:ext cx="587456" cy="4238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A6D0A-FE38-4EB2-89B3-C79A95268384}"/>
              </a:ext>
            </a:extLst>
          </p:cNvPr>
          <p:cNvSpPr/>
          <p:nvPr/>
        </p:nvSpPr>
        <p:spPr>
          <a:xfrm>
            <a:off x="2298111" y="419212"/>
            <a:ext cx="7054808" cy="474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82BA2D3B-87BA-4D04-8E99-DF16A05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5" y="3875602"/>
            <a:ext cx="3130944" cy="417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0DA58A-6801-4150-975B-443BF5D7EF52}"/>
              </a:ext>
            </a:extLst>
          </p:cNvPr>
          <p:cNvSpPr/>
          <p:nvPr/>
        </p:nvSpPr>
        <p:spPr>
          <a:xfrm>
            <a:off x="3524377" y="1910814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8A00E-26D8-4C56-B1C6-078EEFA93402}"/>
              </a:ext>
            </a:extLst>
          </p:cNvPr>
          <p:cNvSpPr txBox="1"/>
          <p:nvPr/>
        </p:nvSpPr>
        <p:spPr>
          <a:xfrm>
            <a:off x="8133267" y="1248379"/>
            <a:ext cx="79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 of 6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98E447F-DF4D-4135-8CF5-21B6B880A137}"/>
              </a:ext>
            </a:extLst>
          </p:cNvPr>
          <p:cNvSpPr/>
          <p:nvPr/>
        </p:nvSpPr>
        <p:spPr>
          <a:xfrm rot="16200000">
            <a:off x="3701318" y="1976506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D4EC2-0EDC-4BC3-95B4-DF7FF5DF97F3}"/>
              </a:ext>
            </a:extLst>
          </p:cNvPr>
          <p:cNvSpPr/>
          <p:nvPr/>
        </p:nvSpPr>
        <p:spPr>
          <a:xfrm rot="5400000">
            <a:off x="4853469" y="1976506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50342-78B9-4FE6-B70B-F7795D86ED9D}"/>
              </a:ext>
            </a:extLst>
          </p:cNvPr>
          <p:cNvSpPr/>
          <p:nvPr/>
        </p:nvSpPr>
        <p:spPr>
          <a:xfrm>
            <a:off x="6009204" y="2220612"/>
            <a:ext cx="828611" cy="373599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EF65-E45F-4AB6-B804-C08FDDA84C95}"/>
              </a:ext>
            </a:extLst>
          </p:cNvPr>
          <p:cNvSpPr txBox="1"/>
          <p:nvPr/>
        </p:nvSpPr>
        <p:spPr>
          <a:xfrm>
            <a:off x="6182797" y="2234527"/>
            <a:ext cx="68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4323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A58D9-2F93-4576-A7B5-024AE594E4AB}"/>
              </a:ext>
            </a:extLst>
          </p:cNvPr>
          <p:cNvSpPr txBox="1"/>
          <p:nvPr/>
        </p:nvSpPr>
        <p:spPr>
          <a:xfrm>
            <a:off x="3442625" y="557117"/>
            <a:ext cx="590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0CB3EE"/>
                </a:solidFill>
                <a:latin typeface="Baskerville Old Face" panose="02020602080505020303" pitchFamily="18" charset="0"/>
                <a:cs typeface="Aldhabi" panose="01000000000000000000" pitchFamily="2" charset="-78"/>
              </a:rPr>
              <a:t>i</a:t>
            </a:r>
            <a:endParaRPr lang="en-GB" dirty="0">
              <a:solidFill>
                <a:srgbClr val="0CB3EE"/>
              </a:solidFill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0F99A-73AD-434D-AECE-713A3909F61A}"/>
              </a:ext>
            </a:extLst>
          </p:cNvPr>
          <p:cNvSpPr/>
          <p:nvPr/>
        </p:nvSpPr>
        <p:spPr>
          <a:xfrm>
            <a:off x="3009648" y="811454"/>
            <a:ext cx="1366536" cy="1263263"/>
          </a:xfrm>
          <a:prstGeom prst="ellipse">
            <a:avLst/>
          </a:prstGeom>
          <a:noFill/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7110318" y="2401867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8907829" y="2246638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5AF37-29A5-4861-B0A8-75D61B4F7C63}"/>
              </a:ext>
            </a:extLst>
          </p:cNvPr>
          <p:cNvSpPr txBox="1"/>
          <p:nvPr/>
        </p:nvSpPr>
        <p:spPr>
          <a:xfrm>
            <a:off x="4279310" y="3605317"/>
            <a:ext cx="156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into the correct places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9DA996-4702-4E2B-8E4F-535E6F505A9D}"/>
              </a:ext>
            </a:extLst>
          </p:cNvPr>
          <p:cNvCxnSpPr>
            <a:cxnSpLocks/>
          </p:cNvCxnSpPr>
          <p:nvPr/>
        </p:nvCxnSpPr>
        <p:spPr>
          <a:xfrm rot="5400000">
            <a:off x="3638427" y="3979557"/>
            <a:ext cx="720617" cy="561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437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30</cp:revision>
  <dcterms:created xsi:type="dcterms:W3CDTF">2022-01-17T17:24:02Z</dcterms:created>
  <dcterms:modified xsi:type="dcterms:W3CDTF">2022-04-22T17:38:35Z</dcterms:modified>
</cp:coreProperties>
</file>