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CB3EE"/>
    <a:srgbClr val="00BBFE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4933950" y="3168650"/>
            <a:ext cx="4140200" cy="1409700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5328858" y="3550334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308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Aldhabi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24</cp:revision>
  <dcterms:created xsi:type="dcterms:W3CDTF">2022-01-17T17:24:02Z</dcterms:created>
  <dcterms:modified xsi:type="dcterms:W3CDTF">2022-04-20T19:51:08Z</dcterms:modified>
</cp:coreProperties>
</file>