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8" r:id="rId11"/>
    <p:sldId id="264" r:id="rId12"/>
    <p:sldId id="265" r:id="rId13"/>
    <p:sldId id="266" r:id="rId14"/>
    <p:sldId id="267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CB3EE"/>
    <a:srgbClr val="00BBFE"/>
    <a:srgbClr val="D83030"/>
    <a:srgbClr val="AD7E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9B161-DD97-4A38-BED5-368A6AD07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A25AC-9CD6-41F2-A6EF-9E3ECFE49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DCEB1-44DD-4CDE-BDBC-2DA84ADF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E77E3-4FD7-4B44-8875-68686C10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1D092-205E-4A69-81A1-2E1F6CCB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91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CB9E-6FD5-4983-8342-F2E9FF99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1295-C317-40F4-90F5-B8A3E38CF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9B8D1-0566-4D09-931D-42D97F20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8DC58-16E8-4F41-82E6-21B85F6D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AF5B4-DC04-4A00-BAA4-0F5B7E51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80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B4A542-3FB7-4B04-BB82-8969DD3AE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47465-7EDA-4AAF-BE46-D4791B23D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0E5D2-DE32-447F-9CBA-88BDABA8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7CF26-821B-4807-B611-2FAB8272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BF1C8-18AE-4088-87FD-325CFC25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14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4479-70F4-4D27-A9D3-111D5662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6D773-74C5-423F-8AD3-9A7921B42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F7E73-DC57-49B7-A8EA-AA57ED9F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32DCB-AE23-4EDE-B7DE-7095F388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B576D-52C2-4FCA-80C2-68D69FCF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63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1270-E45E-4377-A9D8-9FD3902C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8086D-F967-4133-B2A6-0DD95480C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892F5-4099-476C-82B3-7B71C8445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17B67-F796-4FC3-BF35-B387518A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CD8F9-B381-4B09-9BC3-D858FBF0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34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1C73-AE6C-414F-BF75-D1D1803C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61A68-324E-491B-95FF-FA0629BBF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89F9D-20CA-4D08-8AFA-E3B49B65E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F0C96-BC6B-40E6-A69B-758DF2CB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EA41B-A122-4D84-8E2E-EED2F399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9ED9D-1AC8-4A61-94D0-26A8DEE7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61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D6A1-3711-4514-997E-4791590C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E6618-697A-4BBE-897D-60D3E892C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BD115-0566-4B39-B9A9-BFCD10514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754D6-A545-4B69-AB7C-96EC44A2E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B87E4-A8FC-4ACD-B0E0-710DEFDCD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EF9E2-6F8B-4F3D-800B-9DFAC3DC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265CD1-22FD-4C54-9CFE-FFADDDB1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6A14DF-1882-4C7A-95ED-02A21247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03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8799-CB9C-47AF-B480-F853C9CA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31097-77AB-4C86-BF91-DACDF580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AEB3A-76E1-4321-9F62-9F6B6CCC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BA10A-616B-4A58-9263-C1B68739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66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14029-7F68-472D-ABDD-234301CFC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6C191-531F-4C2D-9DBB-6508B5C37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D28BE-F664-4173-9A04-168ACB8C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92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3EB7-232C-4507-82CE-4FCAD1BF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B3346-73C5-412C-BF77-65DF73308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7C120-F4E5-4ABA-9291-08029CBE5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7728C-26EF-4265-A305-19CF52E1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0082B-4DA3-4BD4-B0B8-0B10D8FF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68CC2-5115-4DA8-BC50-0207229A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94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83B0-0299-4AA2-A1B2-4D1DF7CF4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15775-A5F5-41F7-B2A3-90CFF99B2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5F9A1-785C-445D-AE10-04E31761B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1D45B-C337-49DC-8EF8-3AA093B4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2D93E-238E-45A6-8782-EDDCA4D6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E0165-5B30-45D8-94E5-3B2EBF4F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51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765D2-AC3B-473D-BE32-C8593F4A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16B9D-0C6D-4D5B-8F21-F39CA8AB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A2BFE-5396-4053-ACA8-A47107D16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E047B-88A8-4E73-BFC2-E0D791C9FE6D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0AC80-1F3D-47F2-9976-61CE5C56A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DBCB2-F9C6-44BD-B70C-5AF990546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99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aEsGu--9P8&amp;t=625s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nghut.com/png/csaq31idUJ/rubbish-bins-waste-paper-baskets-recycling-bin-black-and-white-symbol-transparent-png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A822CD-18AF-4D58-AEB9-FCD8D8DE5D6C}"/>
              </a:ext>
            </a:extLst>
          </p:cNvPr>
          <p:cNvSpPr txBox="1"/>
          <p:nvPr/>
        </p:nvSpPr>
        <p:spPr>
          <a:xfrm>
            <a:off x="331040" y="321467"/>
            <a:ext cx="3827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Determination of g from free fall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2570C4-A0C6-4AF5-A25E-423062D190F9}"/>
              </a:ext>
            </a:extLst>
          </p:cNvPr>
          <p:cNvGrpSpPr/>
          <p:nvPr/>
        </p:nvGrpSpPr>
        <p:grpSpPr>
          <a:xfrm>
            <a:off x="563678" y="2484355"/>
            <a:ext cx="320949" cy="3227651"/>
            <a:chOff x="908344" y="1071846"/>
            <a:chExt cx="563174" cy="492322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49C395-3DE1-4BBD-B6E1-860CBBEFB5DD}"/>
                </a:ext>
              </a:extLst>
            </p:cNvPr>
            <p:cNvSpPr/>
            <p:nvPr/>
          </p:nvSpPr>
          <p:spPr>
            <a:xfrm>
              <a:off x="908344" y="1071846"/>
              <a:ext cx="563174" cy="492322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562AB60-CE3A-497C-B4A6-D3447CE6D7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3587455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1739656-8CB7-47B8-A434-D0AD443BBAF4}"/>
                </a:ext>
              </a:extLst>
            </p:cNvPr>
            <p:cNvCxnSpPr/>
            <p:nvPr/>
          </p:nvCxnSpPr>
          <p:spPr>
            <a:xfrm flipV="1">
              <a:off x="1108180" y="3764583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1F182C5-3148-4EED-8ACE-F72391FDC696}"/>
                </a:ext>
              </a:extLst>
            </p:cNvPr>
            <p:cNvCxnSpPr/>
            <p:nvPr/>
          </p:nvCxnSpPr>
          <p:spPr>
            <a:xfrm flipV="1">
              <a:off x="1108180" y="395684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0044F83-6F06-4BB5-A81C-BF46B194D0D1}"/>
                </a:ext>
              </a:extLst>
            </p:cNvPr>
            <p:cNvCxnSpPr/>
            <p:nvPr/>
          </p:nvCxnSpPr>
          <p:spPr>
            <a:xfrm flipV="1">
              <a:off x="1108180" y="4149115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374B7A9-F5A2-4830-9CED-EFC8F39A38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431671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801A592-D42B-4FB2-9AC4-0BF4C48F910A}"/>
                </a:ext>
              </a:extLst>
            </p:cNvPr>
            <p:cNvCxnSpPr/>
            <p:nvPr/>
          </p:nvCxnSpPr>
          <p:spPr>
            <a:xfrm flipV="1">
              <a:off x="1108180" y="449384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4162D6D-3E0C-4989-B2DF-DF1CF72BD385}"/>
                </a:ext>
              </a:extLst>
            </p:cNvPr>
            <p:cNvCxnSpPr/>
            <p:nvPr/>
          </p:nvCxnSpPr>
          <p:spPr>
            <a:xfrm flipV="1">
              <a:off x="1108180" y="4686113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B218156-F79F-4BF8-9F36-3C4C213A3111}"/>
                </a:ext>
              </a:extLst>
            </p:cNvPr>
            <p:cNvCxnSpPr/>
            <p:nvPr/>
          </p:nvCxnSpPr>
          <p:spPr>
            <a:xfrm flipV="1">
              <a:off x="1108180" y="487837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B572F5-B260-4B87-938F-6519E88D9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286134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B0C7BE5-25D3-4020-A92B-75D6A0BC4E59}"/>
                </a:ext>
              </a:extLst>
            </p:cNvPr>
            <p:cNvCxnSpPr/>
            <p:nvPr/>
          </p:nvCxnSpPr>
          <p:spPr>
            <a:xfrm flipV="1">
              <a:off x="1108180" y="303847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F1B15CB-CF1A-4985-A77C-CCBF05DDEC50}"/>
                </a:ext>
              </a:extLst>
            </p:cNvPr>
            <p:cNvCxnSpPr/>
            <p:nvPr/>
          </p:nvCxnSpPr>
          <p:spPr>
            <a:xfrm flipV="1">
              <a:off x="1108180" y="3230743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D709266-671D-4EF8-A285-5F5DC60370FB}"/>
                </a:ext>
              </a:extLst>
            </p:cNvPr>
            <p:cNvCxnSpPr/>
            <p:nvPr/>
          </p:nvCxnSpPr>
          <p:spPr>
            <a:xfrm flipV="1">
              <a:off x="1108180" y="342300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6D405AA-A6A4-4AB9-AF06-CDB1D166DD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2144198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B380831-BB1E-44FB-A4E1-1BDE6471D4D1}"/>
                </a:ext>
              </a:extLst>
            </p:cNvPr>
            <p:cNvCxnSpPr/>
            <p:nvPr/>
          </p:nvCxnSpPr>
          <p:spPr>
            <a:xfrm flipV="1">
              <a:off x="1108180" y="2321326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0312C52-7046-4988-954A-4E9AC66F5C0F}"/>
                </a:ext>
              </a:extLst>
            </p:cNvPr>
            <p:cNvCxnSpPr/>
            <p:nvPr/>
          </p:nvCxnSpPr>
          <p:spPr>
            <a:xfrm flipV="1">
              <a:off x="1108180" y="2513592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0AF8EB6-4CEB-4F0F-BBFC-98AA321AAA83}"/>
                </a:ext>
              </a:extLst>
            </p:cNvPr>
            <p:cNvCxnSpPr/>
            <p:nvPr/>
          </p:nvCxnSpPr>
          <p:spPr>
            <a:xfrm flipV="1">
              <a:off x="1108180" y="2705858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145D6A0-7312-452F-9A80-FB96274C88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2124" y="142704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CC0A2EF-A55A-42E1-82D6-2C2574A1734A}"/>
                </a:ext>
              </a:extLst>
            </p:cNvPr>
            <p:cNvCxnSpPr/>
            <p:nvPr/>
          </p:nvCxnSpPr>
          <p:spPr>
            <a:xfrm flipV="1">
              <a:off x="1102124" y="1604175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9DE33E-974D-4EE8-B80B-69F59D26B825}"/>
                </a:ext>
              </a:extLst>
            </p:cNvPr>
            <p:cNvCxnSpPr/>
            <p:nvPr/>
          </p:nvCxnSpPr>
          <p:spPr>
            <a:xfrm flipV="1">
              <a:off x="1102124" y="1796441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47B488-EA23-41E6-835D-6608DA6755A9}"/>
                </a:ext>
              </a:extLst>
            </p:cNvPr>
            <p:cNvCxnSpPr/>
            <p:nvPr/>
          </p:nvCxnSpPr>
          <p:spPr>
            <a:xfrm flipV="1">
              <a:off x="1102124" y="198870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41B5D99-F080-4931-A334-E056A9B3A1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2124" y="5051094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9DA0BCD-BC5C-447B-A3EF-4BE9E2BC8BB0}"/>
                </a:ext>
              </a:extLst>
            </p:cNvPr>
            <p:cNvCxnSpPr/>
            <p:nvPr/>
          </p:nvCxnSpPr>
          <p:spPr>
            <a:xfrm flipV="1">
              <a:off x="1102124" y="5228222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BC61CC1-FA18-4D12-96F2-E7921A15B9F3}"/>
                </a:ext>
              </a:extLst>
            </p:cNvPr>
            <p:cNvCxnSpPr/>
            <p:nvPr/>
          </p:nvCxnSpPr>
          <p:spPr>
            <a:xfrm flipV="1">
              <a:off x="1102124" y="5420488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14DFEB4-EC49-409E-8A45-0EC05AFE551B}"/>
                </a:ext>
              </a:extLst>
            </p:cNvPr>
            <p:cNvCxnSpPr/>
            <p:nvPr/>
          </p:nvCxnSpPr>
          <p:spPr>
            <a:xfrm flipV="1">
              <a:off x="1102124" y="5612754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2ECF8C2-58E4-413D-8626-CA0E55C329A5}"/>
              </a:ext>
            </a:extLst>
          </p:cNvPr>
          <p:cNvSpPr txBox="1"/>
          <p:nvPr/>
        </p:nvSpPr>
        <p:spPr>
          <a:xfrm>
            <a:off x="359299" y="1842687"/>
            <a:ext cx="846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Ruler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C7B9EE-96A4-4ADB-AF07-A73A35EB1C51}"/>
              </a:ext>
            </a:extLst>
          </p:cNvPr>
          <p:cNvSpPr txBox="1"/>
          <p:nvPr/>
        </p:nvSpPr>
        <p:spPr>
          <a:xfrm>
            <a:off x="331040" y="1011195"/>
            <a:ext cx="1592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Equipment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DBD7716-2692-4689-9158-2345A5088BF4}"/>
              </a:ext>
            </a:extLst>
          </p:cNvPr>
          <p:cNvGrpSpPr/>
          <p:nvPr/>
        </p:nvGrpSpPr>
        <p:grpSpPr>
          <a:xfrm>
            <a:off x="1421560" y="2459160"/>
            <a:ext cx="3827156" cy="2153828"/>
            <a:chOff x="2268844" y="2042741"/>
            <a:chExt cx="3827156" cy="215382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39692C-ABF6-43A3-B6C7-A7769AEC2F4C}"/>
                </a:ext>
              </a:extLst>
            </p:cNvPr>
            <p:cNvSpPr/>
            <p:nvPr/>
          </p:nvSpPr>
          <p:spPr>
            <a:xfrm>
              <a:off x="3047836" y="2042741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001C25-4E52-450B-8930-F4F406E59E54}"/>
                </a:ext>
              </a:extLst>
            </p:cNvPr>
            <p:cNvSpPr/>
            <p:nvPr/>
          </p:nvSpPr>
          <p:spPr>
            <a:xfrm>
              <a:off x="5143930" y="2047589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7FAA89-D1DF-4F91-88AA-CD8610FC548D}"/>
                </a:ext>
              </a:extLst>
            </p:cNvPr>
            <p:cNvSpPr/>
            <p:nvPr/>
          </p:nvSpPr>
          <p:spPr>
            <a:xfrm>
              <a:off x="5882376" y="2442851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A7D90B2-C9F6-4444-8EA7-E0AC1B5EBB40}"/>
                </a:ext>
              </a:extLst>
            </p:cNvPr>
            <p:cNvSpPr/>
            <p:nvPr/>
          </p:nvSpPr>
          <p:spPr>
            <a:xfrm>
              <a:off x="2268844" y="2442851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Flowchart: Manual Operation 34">
              <a:extLst>
                <a:ext uri="{FF2B5EF4-FFF2-40B4-BE49-F238E27FC236}">
                  <a16:creationId xmlns:a16="http://schemas.microsoft.com/office/drawing/2014/main" id="{5EB10884-8FFD-4977-9480-2F975549F679}"/>
                </a:ext>
              </a:extLst>
            </p:cNvPr>
            <p:cNvSpPr/>
            <p:nvPr/>
          </p:nvSpPr>
          <p:spPr>
            <a:xfrm rot="10800000">
              <a:off x="2268844" y="2042741"/>
              <a:ext cx="3827156" cy="400109"/>
            </a:xfrm>
            <a:prstGeom prst="flowChartManualOperation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A1600A9-CF9E-4AEE-8458-6EDA5585C809}"/>
              </a:ext>
            </a:extLst>
          </p:cNvPr>
          <p:cNvSpPr txBox="1"/>
          <p:nvPr/>
        </p:nvSpPr>
        <p:spPr>
          <a:xfrm>
            <a:off x="5998100" y="321467"/>
            <a:ext cx="1849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Clamp Stand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05162B-BCCC-45DC-B023-4F3484F7EABA}"/>
              </a:ext>
            </a:extLst>
          </p:cNvPr>
          <p:cNvSpPr txBox="1"/>
          <p:nvPr/>
        </p:nvSpPr>
        <p:spPr>
          <a:xfrm>
            <a:off x="2911748" y="1964262"/>
            <a:ext cx="846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Table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7FA7F7C-0668-49CD-A5A0-013FBF142F2C}"/>
              </a:ext>
            </a:extLst>
          </p:cNvPr>
          <p:cNvGrpSpPr/>
          <p:nvPr/>
        </p:nvGrpSpPr>
        <p:grpSpPr>
          <a:xfrm>
            <a:off x="6671287" y="831788"/>
            <a:ext cx="557118" cy="2822018"/>
            <a:chOff x="7066919" y="1108180"/>
            <a:chExt cx="557118" cy="3059319"/>
          </a:xfrm>
        </p:grpSpPr>
        <p:sp>
          <p:nvSpPr>
            <p:cNvPr id="44" name="Flowchart: Manual Operation 43">
              <a:extLst>
                <a:ext uri="{FF2B5EF4-FFF2-40B4-BE49-F238E27FC236}">
                  <a16:creationId xmlns:a16="http://schemas.microsoft.com/office/drawing/2014/main" id="{E6D1A8FF-927C-43E7-98C6-0270986BD719}"/>
                </a:ext>
              </a:extLst>
            </p:cNvPr>
            <p:cNvSpPr/>
            <p:nvPr/>
          </p:nvSpPr>
          <p:spPr>
            <a:xfrm rot="10800000">
              <a:off x="7066919" y="3939231"/>
              <a:ext cx="557118" cy="228268"/>
            </a:xfrm>
            <a:prstGeom prst="flowChartManualOperat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0FC95C84-5B3D-46E5-BB97-9842E9F1F68F}"/>
                </a:ext>
              </a:extLst>
            </p:cNvPr>
            <p:cNvSpPr/>
            <p:nvPr/>
          </p:nvSpPr>
          <p:spPr>
            <a:xfrm>
              <a:off x="7297033" y="1108180"/>
              <a:ext cx="96890" cy="291759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" name="Flowchart: Stored Data 45">
            <a:extLst>
              <a:ext uri="{FF2B5EF4-FFF2-40B4-BE49-F238E27FC236}">
                <a16:creationId xmlns:a16="http://schemas.microsoft.com/office/drawing/2014/main" id="{8F55AA93-9290-48BB-8A4F-FE9411A1531D}"/>
              </a:ext>
            </a:extLst>
          </p:cNvPr>
          <p:cNvSpPr/>
          <p:nvPr/>
        </p:nvSpPr>
        <p:spPr>
          <a:xfrm rot="16200000">
            <a:off x="6736233" y="1263129"/>
            <a:ext cx="100222" cy="316668"/>
          </a:xfrm>
          <a:prstGeom prst="flowChartOnlineStorag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24A158-08ED-430A-B6EB-610B82DA6B4A}"/>
              </a:ext>
            </a:extLst>
          </p:cNvPr>
          <p:cNvSpPr txBox="1"/>
          <p:nvPr/>
        </p:nvSpPr>
        <p:spPr>
          <a:xfrm>
            <a:off x="8463751" y="317578"/>
            <a:ext cx="1849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Light Gate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C2D7E8E-0E81-46C2-B895-54D767C36373}"/>
              </a:ext>
            </a:extLst>
          </p:cNvPr>
          <p:cNvGrpSpPr/>
          <p:nvPr/>
        </p:nvGrpSpPr>
        <p:grpSpPr>
          <a:xfrm>
            <a:off x="8650976" y="995808"/>
            <a:ext cx="298638" cy="180719"/>
            <a:chOff x="7696428" y="1468177"/>
            <a:chExt cx="298638" cy="252548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A9C3E83-7CA7-43F6-BBE8-338F3CC1F0D8}"/>
                </a:ext>
              </a:extLst>
            </p:cNvPr>
            <p:cNvSpPr/>
            <p:nvPr/>
          </p:nvSpPr>
          <p:spPr>
            <a:xfrm rot="812251">
              <a:off x="7696428" y="1470079"/>
              <a:ext cx="45719" cy="248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BA27A688-FAB0-4CEB-924B-480C015C3256}"/>
                </a:ext>
              </a:extLst>
            </p:cNvPr>
            <p:cNvSpPr/>
            <p:nvPr/>
          </p:nvSpPr>
          <p:spPr>
            <a:xfrm rot="20765477">
              <a:off x="7949347" y="1472500"/>
              <a:ext cx="45719" cy="248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66DC689E-0A6D-450E-A5E4-5BEE755DDB19}"/>
                </a:ext>
              </a:extLst>
            </p:cNvPr>
            <p:cNvSpPr/>
            <p:nvPr/>
          </p:nvSpPr>
          <p:spPr>
            <a:xfrm rot="5400000">
              <a:off x="7825236" y="1366924"/>
              <a:ext cx="45719" cy="248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D8573D2-7EFF-4E3F-84B5-18BBF5E34CEB}"/>
              </a:ext>
            </a:extLst>
          </p:cNvPr>
          <p:cNvGrpSpPr/>
          <p:nvPr/>
        </p:nvGrpSpPr>
        <p:grpSpPr>
          <a:xfrm>
            <a:off x="8678531" y="2242797"/>
            <a:ext cx="1312917" cy="842649"/>
            <a:chOff x="8678531" y="2242797"/>
            <a:chExt cx="1312917" cy="84264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0039824-EE40-4ACD-A3E8-FB3722092F39}"/>
                </a:ext>
              </a:extLst>
            </p:cNvPr>
            <p:cNvSpPr/>
            <p:nvPr/>
          </p:nvSpPr>
          <p:spPr>
            <a:xfrm>
              <a:off x="8678531" y="2242797"/>
              <a:ext cx="1312917" cy="8426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481779A-7D2C-4532-82E7-6B255191051E}"/>
                </a:ext>
              </a:extLst>
            </p:cNvPr>
            <p:cNvSpPr/>
            <p:nvPr/>
          </p:nvSpPr>
          <p:spPr>
            <a:xfrm>
              <a:off x="8963409" y="2472963"/>
              <a:ext cx="743160" cy="4370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0.00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BA80B4BD-B7B7-44B8-91E8-4B79F890400D}"/>
              </a:ext>
            </a:extLst>
          </p:cNvPr>
          <p:cNvSpPr txBox="1"/>
          <p:nvPr/>
        </p:nvSpPr>
        <p:spPr>
          <a:xfrm>
            <a:off x="8716850" y="1691793"/>
            <a:ext cx="1505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Data Logger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5B5C8FC-3406-45FF-8089-EC99E5304BEA}"/>
              </a:ext>
            </a:extLst>
          </p:cNvPr>
          <p:cNvSpPr txBox="1"/>
          <p:nvPr/>
        </p:nvSpPr>
        <p:spPr>
          <a:xfrm>
            <a:off x="8630821" y="3499611"/>
            <a:ext cx="1505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Wire</a:t>
            </a: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972CBB0A-5114-45C4-8E11-97385A7BF19B}"/>
              </a:ext>
            </a:extLst>
          </p:cNvPr>
          <p:cNvCxnSpPr/>
          <p:nvPr/>
        </p:nvCxnSpPr>
        <p:spPr>
          <a:xfrm>
            <a:off x="8926754" y="4065505"/>
            <a:ext cx="914400" cy="914400"/>
          </a:xfrm>
          <a:prstGeom prst="curved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1605E09-89D5-4898-B580-6A7D8AC6F94E}"/>
              </a:ext>
            </a:extLst>
          </p:cNvPr>
          <p:cNvSpPr txBox="1"/>
          <p:nvPr/>
        </p:nvSpPr>
        <p:spPr>
          <a:xfrm>
            <a:off x="6092214" y="4122595"/>
            <a:ext cx="1937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Weighted Card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E1F103-B064-4AD2-B9EE-2A9B0A8781AF}"/>
              </a:ext>
            </a:extLst>
          </p:cNvPr>
          <p:cNvSpPr/>
          <p:nvPr/>
        </p:nvSpPr>
        <p:spPr>
          <a:xfrm>
            <a:off x="6786344" y="4627510"/>
            <a:ext cx="370281" cy="7047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330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223BC8-F6F9-4B87-A062-B205B6093177}"/>
              </a:ext>
            </a:extLst>
          </p:cNvPr>
          <p:cNvSpPr/>
          <p:nvPr/>
        </p:nvSpPr>
        <p:spPr>
          <a:xfrm>
            <a:off x="3761927" y="1836471"/>
            <a:ext cx="2528408" cy="3185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DCC9A-683C-49F5-92EC-A173B0C856DD}"/>
              </a:ext>
            </a:extLst>
          </p:cNvPr>
          <p:cNvSpPr txBox="1"/>
          <p:nvPr/>
        </p:nvSpPr>
        <p:spPr>
          <a:xfrm>
            <a:off x="2793304" y="1321371"/>
            <a:ext cx="137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1073, -473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A3A6E-8632-41BE-BEC2-7732BC32C230}"/>
              </a:ext>
            </a:extLst>
          </p:cNvPr>
          <p:cNvSpPr txBox="1"/>
          <p:nvPr/>
        </p:nvSpPr>
        <p:spPr>
          <a:xfrm>
            <a:off x="5899759" y="1394255"/>
            <a:ext cx="137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1191, -473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366AA-9779-4548-B225-6F7F633E3C1D}"/>
              </a:ext>
            </a:extLst>
          </p:cNvPr>
          <p:cNvSpPr txBox="1"/>
          <p:nvPr/>
        </p:nvSpPr>
        <p:spPr>
          <a:xfrm>
            <a:off x="2720636" y="5129315"/>
            <a:ext cx="137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1073, -607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3F23F7-43AB-4964-A65F-75F3BFBD9080}"/>
              </a:ext>
            </a:extLst>
          </p:cNvPr>
          <p:cNvSpPr txBox="1"/>
          <p:nvPr/>
        </p:nvSpPr>
        <p:spPr>
          <a:xfrm>
            <a:off x="6096000" y="5094412"/>
            <a:ext cx="137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1191, - 607</a:t>
            </a:r>
          </a:p>
        </p:txBody>
      </p:sp>
    </p:spTree>
    <p:extLst>
      <p:ext uri="{BB962C8B-B14F-4D97-AF65-F5344CB8AC3E}">
        <p14:creationId xmlns:p14="http://schemas.microsoft.com/office/powerpoint/2010/main" val="2776194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CDC2-36A3-4C3E-8A3D-91DBC401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 position of arrow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FE8A9C-C8E1-4B27-B9D2-08464DBEC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947371"/>
              </p:ext>
            </p:extLst>
          </p:nvPr>
        </p:nvGraphicFramePr>
        <p:xfrm>
          <a:off x="1087322" y="2215839"/>
          <a:ext cx="8128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2983936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82212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 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753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-647.6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44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7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277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41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17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631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772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536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96D3E30-113B-4D95-B355-8B15D2347058}"/>
              </a:ext>
            </a:extLst>
          </p:cNvPr>
          <p:cNvSpPr/>
          <p:nvPr/>
        </p:nvSpPr>
        <p:spPr>
          <a:xfrm>
            <a:off x="7643085" y="1342836"/>
            <a:ext cx="2839081" cy="4063326"/>
          </a:xfrm>
          <a:prstGeom prst="rect">
            <a:avLst/>
          </a:prstGeom>
          <a:solidFill>
            <a:schemeClr val="bg1"/>
          </a:solidFill>
          <a:ln w="76200">
            <a:solidFill>
              <a:srgbClr val="0CB3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820F0575-71B8-46E1-9675-93F2BA3442F1}"/>
              </a:ext>
            </a:extLst>
          </p:cNvPr>
          <p:cNvSpPr/>
          <p:nvPr/>
        </p:nvSpPr>
        <p:spPr>
          <a:xfrm>
            <a:off x="1846967" y="940137"/>
            <a:ext cx="2688699" cy="805399"/>
          </a:xfrm>
          <a:prstGeom prst="flowChartTerminator">
            <a:avLst/>
          </a:prstGeom>
          <a:solidFill>
            <a:srgbClr val="0CB3EE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9A27401-F623-45FD-9DD2-BEE2A603DC67}"/>
              </a:ext>
            </a:extLst>
          </p:cNvPr>
          <p:cNvSpPr/>
          <p:nvPr/>
        </p:nvSpPr>
        <p:spPr>
          <a:xfrm>
            <a:off x="6096000" y="1149057"/>
            <a:ext cx="502618" cy="2167140"/>
          </a:xfrm>
          <a:prstGeom prst="roundRect">
            <a:avLst/>
          </a:prstGeom>
          <a:solidFill>
            <a:srgbClr val="0CB3EE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4F3D3C8C-18D9-459E-9B13-FEE2ADFBA361}"/>
              </a:ext>
            </a:extLst>
          </p:cNvPr>
          <p:cNvSpPr/>
          <p:nvPr/>
        </p:nvSpPr>
        <p:spPr>
          <a:xfrm rot="10800000">
            <a:off x="6202470" y="1279583"/>
            <a:ext cx="310995" cy="26956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2C2347-2B75-4D48-BD7A-BB77E0265613}"/>
              </a:ext>
            </a:extLst>
          </p:cNvPr>
          <p:cNvSpPr txBox="1"/>
          <p:nvPr/>
        </p:nvSpPr>
        <p:spPr>
          <a:xfrm>
            <a:off x="6202468" y="1689525"/>
            <a:ext cx="310998" cy="1626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NOTES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3ED3ED-BB5F-4317-B56C-94F726AB4A91}"/>
              </a:ext>
            </a:extLst>
          </p:cNvPr>
          <p:cNvCxnSpPr>
            <a:cxnSpLocks/>
          </p:cNvCxnSpPr>
          <p:nvPr/>
        </p:nvCxnSpPr>
        <p:spPr>
          <a:xfrm>
            <a:off x="6127417" y="1656217"/>
            <a:ext cx="50262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CF0382A9-62E9-4295-8B21-B772F1978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49" y="2037173"/>
            <a:ext cx="3359187" cy="42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1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5013F3-30D4-43C7-B456-A8141BCD14E5}"/>
              </a:ext>
            </a:extLst>
          </p:cNvPr>
          <p:cNvSpPr txBox="1"/>
          <p:nvPr/>
        </p:nvSpPr>
        <p:spPr>
          <a:xfrm>
            <a:off x="2234527" y="974956"/>
            <a:ext cx="3094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https://www.youtube.com/watch?v=waEsGu--9P8&amp;t=625s</a:t>
            </a:r>
            <a:endParaRPr lang="en-GB" dirty="0"/>
          </a:p>
          <a:p>
            <a:endParaRPr lang="en-GB" dirty="0"/>
          </a:p>
          <a:p>
            <a:r>
              <a:rPr lang="en-GB"/>
              <a:t>Grid layout video</a:t>
            </a:r>
          </a:p>
        </p:txBody>
      </p:sp>
    </p:spTree>
    <p:extLst>
      <p:ext uri="{BB962C8B-B14F-4D97-AF65-F5344CB8AC3E}">
        <p14:creationId xmlns:p14="http://schemas.microsoft.com/office/powerpoint/2010/main" val="1245250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DFE9-F25F-4E78-AD86-32A8A728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74D88-BC07-493E-9460-5B76516FA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Wires</a:t>
            </a:r>
          </a:p>
          <a:p>
            <a:r>
              <a:rPr lang="en-GB" dirty="0"/>
              <a:t>Ruler</a:t>
            </a:r>
          </a:p>
          <a:p>
            <a:r>
              <a:rPr lang="en-GB" dirty="0"/>
              <a:t>Desks</a:t>
            </a:r>
          </a:p>
          <a:p>
            <a:r>
              <a:rPr lang="en-GB"/>
              <a:t>Clipboard </a:t>
            </a:r>
          </a:p>
        </p:txBody>
      </p:sp>
    </p:spTree>
    <p:extLst>
      <p:ext uri="{BB962C8B-B14F-4D97-AF65-F5344CB8AC3E}">
        <p14:creationId xmlns:p14="http://schemas.microsoft.com/office/powerpoint/2010/main" val="967968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1BD441-6639-4C47-883B-231B54914FD9}"/>
              </a:ext>
            </a:extLst>
          </p:cNvPr>
          <p:cNvSpPr/>
          <p:nvPr/>
        </p:nvSpPr>
        <p:spPr>
          <a:xfrm>
            <a:off x="451690" y="371831"/>
            <a:ext cx="2846145" cy="1659243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4B9768-34FA-4E2C-AB41-278BE0FCDA99}"/>
              </a:ext>
            </a:extLst>
          </p:cNvPr>
          <p:cNvCxnSpPr/>
          <p:nvPr/>
        </p:nvCxnSpPr>
        <p:spPr>
          <a:xfrm>
            <a:off x="551609" y="444500"/>
            <a:ext cx="2646310" cy="1507852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6EBBA9-7DBC-40B5-89DD-037D09C9CFFA}"/>
              </a:ext>
            </a:extLst>
          </p:cNvPr>
          <p:cNvCxnSpPr>
            <a:cxnSpLocks/>
          </p:cNvCxnSpPr>
          <p:nvPr/>
        </p:nvCxnSpPr>
        <p:spPr>
          <a:xfrm flipH="1">
            <a:off x="551609" y="444500"/>
            <a:ext cx="2646310" cy="1507852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136AE91-13F7-4D44-B589-77778E74ABA2}"/>
              </a:ext>
            </a:extLst>
          </p:cNvPr>
          <p:cNvSpPr txBox="1"/>
          <p:nvPr/>
        </p:nvSpPr>
        <p:spPr>
          <a:xfrm>
            <a:off x="846820" y="875260"/>
            <a:ext cx="2074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Coming Soon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9D3D9C-A1B5-48F9-B676-BA0E663BDA11}"/>
              </a:ext>
            </a:extLst>
          </p:cNvPr>
          <p:cNvSpPr/>
          <p:nvPr/>
        </p:nvSpPr>
        <p:spPr>
          <a:xfrm>
            <a:off x="451691" y="371831"/>
            <a:ext cx="2846145" cy="1659243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7DB5C9-6096-4C0D-8B6E-B18C323EAC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  <a:grayscl/>
          </a:blip>
          <a:srcRect l="28230" t="26396" r="43695" b="47417"/>
          <a:stretch/>
        </p:blipFill>
        <p:spPr>
          <a:xfrm>
            <a:off x="3740822" y="444500"/>
            <a:ext cx="2846145" cy="16592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0F38E05-ADF1-4CDE-80A9-7A747E6F55C9}"/>
              </a:ext>
            </a:extLst>
          </p:cNvPr>
          <p:cNvSpPr/>
          <p:nvPr/>
        </p:nvSpPr>
        <p:spPr>
          <a:xfrm>
            <a:off x="3740822" y="444500"/>
            <a:ext cx="2846145" cy="16592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58E008-9DF2-40C6-872D-8CC021725E16}"/>
              </a:ext>
            </a:extLst>
          </p:cNvPr>
          <p:cNvSpPr txBox="1"/>
          <p:nvPr/>
        </p:nvSpPr>
        <p:spPr>
          <a:xfrm>
            <a:off x="4039627" y="612401"/>
            <a:ext cx="2248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atin typeface="Aldhabi" panose="020B0604020202020204" pitchFamily="2" charset="-78"/>
                <a:cs typeface="Aldhabi" panose="020B0604020202020204" pitchFamily="2" charset="-78"/>
              </a:rPr>
              <a:t>Determination of 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C401A0B-07D5-4D68-8757-3B507B8A5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221" y="371831"/>
            <a:ext cx="2883658" cy="176799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64483A2-9100-4E93-93EA-2CEF910EA9EC}"/>
              </a:ext>
            </a:extLst>
          </p:cNvPr>
          <p:cNvSpPr/>
          <p:nvPr/>
        </p:nvSpPr>
        <p:spPr>
          <a:xfrm>
            <a:off x="-242966" y="2461834"/>
            <a:ext cx="423545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Practical </a:t>
            </a:r>
          </a:p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         </a:t>
            </a:r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Selection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262D67-2F40-4552-AFA5-5C05A8231CF4}"/>
              </a:ext>
            </a:extLst>
          </p:cNvPr>
          <p:cNvSpPr/>
          <p:nvPr/>
        </p:nvSpPr>
        <p:spPr>
          <a:xfrm>
            <a:off x="4933950" y="3168650"/>
            <a:ext cx="4140200" cy="1409700"/>
          </a:xfrm>
          <a:prstGeom prst="round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6932D4-5980-4772-9232-44827183EA10}"/>
              </a:ext>
            </a:extLst>
          </p:cNvPr>
          <p:cNvSpPr txBox="1"/>
          <p:nvPr/>
        </p:nvSpPr>
        <p:spPr>
          <a:xfrm>
            <a:off x="5328858" y="3550334"/>
            <a:ext cx="3768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Start Experiment</a:t>
            </a:r>
          </a:p>
        </p:txBody>
      </p:sp>
    </p:spTree>
    <p:extLst>
      <p:ext uri="{BB962C8B-B14F-4D97-AF65-F5344CB8AC3E}">
        <p14:creationId xmlns:p14="http://schemas.microsoft.com/office/powerpoint/2010/main" val="2798427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0427F8-CEF2-5FEE-59F8-98FA918B872A}"/>
              </a:ext>
            </a:extLst>
          </p:cNvPr>
          <p:cNvSpPr txBox="1"/>
          <p:nvPr/>
        </p:nvSpPr>
        <p:spPr>
          <a:xfrm>
            <a:off x="5059380" y="3974241"/>
            <a:ext cx="135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 = u + 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D510D4-C31A-90DE-304B-A3E33FA4A952}"/>
              </a:ext>
            </a:extLst>
          </p:cNvPr>
          <p:cNvSpPr txBox="1"/>
          <p:nvPr/>
        </p:nvSpPr>
        <p:spPr>
          <a:xfrm>
            <a:off x="5049172" y="5406739"/>
            <a:ext cx="196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baseline="30000" dirty="0"/>
              <a:t>2</a:t>
            </a:r>
            <a:r>
              <a:rPr lang="en-US" sz="2400" dirty="0"/>
              <a:t> = u</a:t>
            </a:r>
            <a:r>
              <a:rPr lang="en-US" sz="2400" baseline="30000" dirty="0"/>
              <a:t>2</a:t>
            </a:r>
            <a:r>
              <a:rPr lang="en-US" sz="2400" dirty="0"/>
              <a:t> + 2as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71871-633E-80E0-D07B-3F69BF227610}"/>
              </a:ext>
            </a:extLst>
          </p:cNvPr>
          <p:cNvSpPr txBox="1"/>
          <p:nvPr/>
        </p:nvSpPr>
        <p:spPr>
          <a:xfrm>
            <a:off x="5049172" y="4681457"/>
            <a:ext cx="2093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 = ut + ½at</a:t>
            </a:r>
            <a:r>
              <a:rPr lang="en-US" sz="2400" baseline="30000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C97A9A-C0E5-5782-96C4-368C1301B006}"/>
              </a:ext>
            </a:extLst>
          </p:cNvPr>
          <p:cNvSpPr txBox="1"/>
          <p:nvPr/>
        </p:nvSpPr>
        <p:spPr>
          <a:xfrm>
            <a:off x="7481632" y="2420551"/>
            <a:ext cx="1704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 = ½(u + v)t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D9CDB9-148E-BD45-3786-660E71577C53}"/>
              </a:ext>
            </a:extLst>
          </p:cNvPr>
          <p:cNvSpPr txBox="1"/>
          <p:nvPr/>
        </p:nvSpPr>
        <p:spPr>
          <a:xfrm>
            <a:off x="7564946" y="4070442"/>
            <a:ext cx="1704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 = vt – ½at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C4D45F-A3B3-E597-D691-B53F2AA9C18F}"/>
              </a:ext>
            </a:extLst>
          </p:cNvPr>
          <p:cNvSpPr txBox="1"/>
          <p:nvPr/>
        </p:nvSpPr>
        <p:spPr>
          <a:xfrm>
            <a:off x="827590" y="1190533"/>
            <a:ext cx="28751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our values, but wait, we need to figure out how to plot our graph</a:t>
            </a:r>
          </a:p>
          <a:p>
            <a:endParaRPr lang="en-US" dirty="0"/>
          </a:p>
          <a:p>
            <a:r>
              <a:rPr lang="en-US" dirty="0"/>
              <a:t>Here are the SUVAT equations of motion, which one could we use?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B232C-4523-77F5-FC6B-10FD232B8838}"/>
              </a:ext>
            </a:extLst>
          </p:cNvPr>
          <p:cNvSpPr txBox="1"/>
          <p:nvPr/>
        </p:nvSpPr>
        <p:spPr>
          <a:xfrm>
            <a:off x="820133" y="416614"/>
            <a:ext cx="4025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Equation Rearranging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A29CDC-A3EA-E57A-F8E5-6863EBA51366}"/>
              </a:ext>
            </a:extLst>
          </p:cNvPr>
          <p:cNvSpPr txBox="1"/>
          <p:nvPr/>
        </p:nvSpPr>
        <p:spPr>
          <a:xfrm>
            <a:off x="7244169" y="416614"/>
            <a:ext cx="2490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SUVAT Equations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26D78-FB71-F606-6D96-FAF33C0448D5}"/>
              </a:ext>
            </a:extLst>
          </p:cNvPr>
          <p:cNvSpPr txBox="1"/>
          <p:nvPr/>
        </p:nvSpPr>
        <p:spPr>
          <a:xfrm>
            <a:off x="4863557" y="1234150"/>
            <a:ext cx="2281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Correct, this equation uses the components that we have and need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7C2802-CDEA-4F9B-0CCD-3018CC0DE603}"/>
              </a:ext>
            </a:extLst>
          </p:cNvPr>
          <p:cNvSpPr txBox="1"/>
          <p:nvPr/>
        </p:nvSpPr>
        <p:spPr>
          <a:xfrm>
            <a:off x="820133" y="3789575"/>
            <a:ext cx="265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this equation in the form y = mx + c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B68E3F-1982-4FD0-951E-83789E7AAC90}"/>
              </a:ext>
            </a:extLst>
          </p:cNvPr>
          <p:cNvCxnSpPr>
            <a:cxnSpLocks/>
          </p:cNvCxnSpPr>
          <p:nvPr/>
        </p:nvCxnSpPr>
        <p:spPr>
          <a:xfrm>
            <a:off x="7654316" y="4160821"/>
            <a:ext cx="1447296" cy="3209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BA343A-62DB-4F84-B2B6-D44B6C9D386F}"/>
              </a:ext>
            </a:extLst>
          </p:cNvPr>
          <p:cNvCxnSpPr>
            <a:cxnSpLocks/>
          </p:cNvCxnSpPr>
          <p:nvPr/>
        </p:nvCxnSpPr>
        <p:spPr>
          <a:xfrm flipV="1">
            <a:off x="7649725" y="4118431"/>
            <a:ext cx="1451887" cy="4136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B726EEE-BB26-48C0-B5CA-01069CB69F48}"/>
              </a:ext>
            </a:extLst>
          </p:cNvPr>
          <p:cNvSpPr/>
          <p:nvPr/>
        </p:nvSpPr>
        <p:spPr>
          <a:xfrm>
            <a:off x="4977729" y="5410622"/>
            <a:ext cx="1756132" cy="46166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014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F16DF0-297E-4BAC-B042-1A1419D38F00}"/>
              </a:ext>
            </a:extLst>
          </p:cNvPr>
          <p:cNvSpPr txBox="1"/>
          <p:nvPr/>
        </p:nvSpPr>
        <p:spPr>
          <a:xfrm>
            <a:off x="1320128" y="1083958"/>
            <a:ext cx="42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  <a:r>
              <a:rPr lang="en-GB" baseline="30000" dirty="0"/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D9105B-3BE4-4FAC-85F4-4D7AA56EC50D}"/>
              </a:ext>
            </a:extLst>
          </p:cNvPr>
          <p:cNvSpPr txBox="1"/>
          <p:nvPr/>
        </p:nvSpPr>
        <p:spPr>
          <a:xfrm>
            <a:off x="3085344" y="1896421"/>
            <a:ext cx="42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endParaRPr lang="en-GB" baseline="30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B06B0-553C-4AF1-A929-026B22DF5B91}"/>
              </a:ext>
            </a:extLst>
          </p:cNvPr>
          <p:cNvSpPr txBox="1"/>
          <p:nvPr/>
        </p:nvSpPr>
        <p:spPr>
          <a:xfrm>
            <a:off x="2020562" y="889200"/>
            <a:ext cx="42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2a</a:t>
            </a:r>
            <a:endParaRPr lang="en-GB" baseline="30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BAD5EB-8B5D-413B-98FB-14FD9B60F417}"/>
              </a:ext>
            </a:extLst>
          </p:cNvPr>
          <p:cNvSpPr txBox="1"/>
          <p:nvPr/>
        </p:nvSpPr>
        <p:spPr>
          <a:xfrm>
            <a:off x="3297291" y="1083958"/>
            <a:ext cx="42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  <a:r>
              <a:rPr lang="en-GB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2111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966FAF-24DF-48A5-9AEA-FA09708E0560}"/>
              </a:ext>
            </a:extLst>
          </p:cNvPr>
          <p:cNvSpPr txBox="1"/>
          <p:nvPr/>
        </p:nvSpPr>
        <p:spPr>
          <a:xfrm>
            <a:off x="331040" y="321467"/>
            <a:ext cx="3827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Determination of g from free fall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A62FD96-B685-4350-B1E0-82EF5A04FC82}"/>
              </a:ext>
            </a:extLst>
          </p:cNvPr>
          <p:cNvGrpSpPr/>
          <p:nvPr/>
        </p:nvGrpSpPr>
        <p:grpSpPr>
          <a:xfrm>
            <a:off x="2163819" y="3514590"/>
            <a:ext cx="3827156" cy="2153828"/>
            <a:chOff x="2268844" y="2042741"/>
            <a:chExt cx="3827156" cy="215382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6CAE2CB-53D5-4F56-BB89-737ACA12CA08}"/>
                </a:ext>
              </a:extLst>
            </p:cNvPr>
            <p:cNvSpPr/>
            <p:nvPr/>
          </p:nvSpPr>
          <p:spPr>
            <a:xfrm>
              <a:off x="3047836" y="2042741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D48F64E-B81A-481C-B4B7-5E654306CBC9}"/>
                </a:ext>
              </a:extLst>
            </p:cNvPr>
            <p:cNvSpPr/>
            <p:nvPr/>
          </p:nvSpPr>
          <p:spPr>
            <a:xfrm>
              <a:off x="5143930" y="2047589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9FB25D-30E0-4558-998A-3E146900004A}"/>
                </a:ext>
              </a:extLst>
            </p:cNvPr>
            <p:cNvSpPr/>
            <p:nvPr/>
          </p:nvSpPr>
          <p:spPr>
            <a:xfrm>
              <a:off x="5882376" y="2442851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CCAB297-2213-4986-91E0-00562A870C37}"/>
                </a:ext>
              </a:extLst>
            </p:cNvPr>
            <p:cNvSpPr/>
            <p:nvPr/>
          </p:nvSpPr>
          <p:spPr>
            <a:xfrm>
              <a:off x="2268844" y="2442851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Flowchart: Manual Operation 36">
              <a:extLst>
                <a:ext uri="{FF2B5EF4-FFF2-40B4-BE49-F238E27FC236}">
                  <a16:creationId xmlns:a16="http://schemas.microsoft.com/office/drawing/2014/main" id="{B94C53BD-F297-4876-A1C2-AC64E6D0572C}"/>
                </a:ext>
              </a:extLst>
            </p:cNvPr>
            <p:cNvSpPr/>
            <p:nvPr/>
          </p:nvSpPr>
          <p:spPr>
            <a:xfrm rot="10800000">
              <a:off x="2268844" y="2042741"/>
              <a:ext cx="3827156" cy="400109"/>
            </a:xfrm>
            <a:prstGeom prst="flowChartManualOperation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153744E-10AD-4EDA-A208-16E11DCBBFC9}"/>
              </a:ext>
            </a:extLst>
          </p:cNvPr>
          <p:cNvGrpSpPr/>
          <p:nvPr/>
        </p:nvGrpSpPr>
        <p:grpSpPr>
          <a:xfrm>
            <a:off x="4093332" y="2019026"/>
            <a:ext cx="414191" cy="1797770"/>
            <a:chOff x="7066919" y="1108180"/>
            <a:chExt cx="557118" cy="3059319"/>
          </a:xfrm>
        </p:grpSpPr>
        <p:sp>
          <p:nvSpPr>
            <p:cNvPr id="44" name="Flowchart: Manual Operation 43">
              <a:extLst>
                <a:ext uri="{FF2B5EF4-FFF2-40B4-BE49-F238E27FC236}">
                  <a16:creationId xmlns:a16="http://schemas.microsoft.com/office/drawing/2014/main" id="{A215B0CD-141E-4244-8C14-3866D86D2C99}"/>
                </a:ext>
              </a:extLst>
            </p:cNvPr>
            <p:cNvSpPr/>
            <p:nvPr/>
          </p:nvSpPr>
          <p:spPr>
            <a:xfrm rot="10800000">
              <a:off x="7066919" y="3939231"/>
              <a:ext cx="557118" cy="228268"/>
            </a:xfrm>
            <a:prstGeom prst="flowChartManualOperat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2DE3D79-D98B-4921-961F-31A7D0D641CF}"/>
                </a:ext>
              </a:extLst>
            </p:cNvPr>
            <p:cNvSpPr/>
            <p:nvPr/>
          </p:nvSpPr>
          <p:spPr>
            <a:xfrm>
              <a:off x="7297033" y="1108180"/>
              <a:ext cx="96890" cy="291759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448052C-B40A-401C-B96E-A09BDD6C6BBF}"/>
              </a:ext>
            </a:extLst>
          </p:cNvPr>
          <p:cNvGrpSpPr/>
          <p:nvPr/>
        </p:nvGrpSpPr>
        <p:grpSpPr>
          <a:xfrm>
            <a:off x="3914940" y="1326183"/>
            <a:ext cx="116285" cy="2138940"/>
            <a:chOff x="908344" y="1071846"/>
            <a:chExt cx="563174" cy="49232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1C7A2A-E5BD-45F1-98CF-7EEE1F9EB57E}"/>
                </a:ext>
              </a:extLst>
            </p:cNvPr>
            <p:cNvSpPr/>
            <p:nvPr/>
          </p:nvSpPr>
          <p:spPr>
            <a:xfrm>
              <a:off x="908344" y="1071846"/>
              <a:ext cx="563174" cy="492322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918C361-32F7-4B54-83EE-5E3F4846FF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3587455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150D7CE-1D4D-4C89-B0E0-F51F41BBB730}"/>
                </a:ext>
              </a:extLst>
            </p:cNvPr>
            <p:cNvCxnSpPr/>
            <p:nvPr/>
          </p:nvCxnSpPr>
          <p:spPr>
            <a:xfrm flipV="1">
              <a:off x="1108180" y="3764583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D5A88FD-16F5-4F49-97D0-4D221DE0C320}"/>
                </a:ext>
              </a:extLst>
            </p:cNvPr>
            <p:cNvCxnSpPr/>
            <p:nvPr/>
          </p:nvCxnSpPr>
          <p:spPr>
            <a:xfrm flipV="1">
              <a:off x="1108180" y="395684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6EB3B08-1F06-4F03-B4F9-2FBB04FA7392}"/>
                </a:ext>
              </a:extLst>
            </p:cNvPr>
            <p:cNvCxnSpPr/>
            <p:nvPr/>
          </p:nvCxnSpPr>
          <p:spPr>
            <a:xfrm flipV="1">
              <a:off x="1108180" y="4149115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4FA7CF-4ADE-4F5D-ABFE-316A2FBA9E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431671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E3C9B1-A5AE-4B95-8C31-36AD3865C6D3}"/>
                </a:ext>
              </a:extLst>
            </p:cNvPr>
            <p:cNvCxnSpPr/>
            <p:nvPr/>
          </p:nvCxnSpPr>
          <p:spPr>
            <a:xfrm flipV="1">
              <a:off x="1108180" y="449384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013AE1-5225-40C2-B14F-49531EB04888}"/>
                </a:ext>
              </a:extLst>
            </p:cNvPr>
            <p:cNvCxnSpPr/>
            <p:nvPr/>
          </p:nvCxnSpPr>
          <p:spPr>
            <a:xfrm flipV="1">
              <a:off x="1108180" y="4686113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0A27F5-7A50-4CDA-90F8-9D8E641E393F}"/>
                </a:ext>
              </a:extLst>
            </p:cNvPr>
            <p:cNvCxnSpPr/>
            <p:nvPr/>
          </p:nvCxnSpPr>
          <p:spPr>
            <a:xfrm flipV="1">
              <a:off x="1108180" y="487837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E8B0014-A36F-4059-B7C1-91F159AAF4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286134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70FAFE-DB54-412B-B0AE-54786385596D}"/>
                </a:ext>
              </a:extLst>
            </p:cNvPr>
            <p:cNvCxnSpPr/>
            <p:nvPr/>
          </p:nvCxnSpPr>
          <p:spPr>
            <a:xfrm flipV="1">
              <a:off x="1108180" y="303847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902FA89-DF0C-4FB8-8EF2-3E6F39D3DF66}"/>
                </a:ext>
              </a:extLst>
            </p:cNvPr>
            <p:cNvCxnSpPr/>
            <p:nvPr/>
          </p:nvCxnSpPr>
          <p:spPr>
            <a:xfrm flipV="1">
              <a:off x="1108180" y="3230743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51BCFBE-6964-46CB-8302-077877DD8F6B}"/>
                </a:ext>
              </a:extLst>
            </p:cNvPr>
            <p:cNvCxnSpPr/>
            <p:nvPr/>
          </p:nvCxnSpPr>
          <p:spPr>
            <a:xfrm flipV="1">
              <a:off x="1108180" y="342300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1E79BEA-CAEA-46A8-AB73-F8D992CC11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2144198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5015A89-B9B0-49CE-9EF7-62BEECB4BEF4}"/>
                </a:ext>
              </a:extLst>
            </p:cNvPr>
            <p:cNvCxnSpPr/>
            <p:nvPr/>
          </p:nvCxnSpPr>
          <p:spPr>
            <a:xfrm flipV="1">
              <a:off x="1108180" y="2321326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85E8C2-8B32-481C-874D-216D5FA19C14}"/>
                </a:ext>
              </a:extLst>
            </p:cNvPr>
            <p:cNvCxnSpPr/>
            <p:nvPr/>
          </p:nvCxnSpPr>
          <p:spPr>
            <a:xfrm flipV="1">
              <a:off x="1108180" y="2513592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B8A269-4607-435D-A56B-5FD31EECE6BC}"/>
                </a:ext>
              </a:extLst>
            </p:cNvPr>
            <p:cNvCxnSpPr/>
            <p:nvPr/>
          </p:nvCxnSpPr>
          <p:spPr>
            <a:xfrm flipV="1">
              <a:off x="1108180" y="2705858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D6AFAF6-A27A-49E5-AB04-584A827B16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2124" y="142704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C9BC2E-BD63-49EC-860C-181D21329891}"/>
                </a:ext>
              </a:extLst>
            </p:cNvPr>
            <p:cNvCxnSpPr/>
            <p:nvPr/>
          </p:nvCxnSpPr>
          <p:spPr>
            <a:xfrm flipV="1">
              <a:off x="1102124" y="1604175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C21142-DB46-4ADA-8B56-269800BBDDDB}"/>
                </a:ext>
              </a:extLst>
            </p:cNvPr>
            <p:cNvCxnSpPr/>
            <p:nvPr/>
          </p:nvCxnSpPr>
          <p:spPr>
            <a:xfrm flipV="1">
              <a:off x="1102124" y="1796441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C38E13F-CFDB-4AB0-B508-0437706045B8}"/>
                </a:ext>
              </a:extLst>
            </p:cNvPr>
            <p:cNvCxnSpPr/>
            <p:nvPr/>
          </p:nvCxnSpPr>
          <p:spPr>
            <a:xfrm flipV="1">
              <a:off x="1102124" y="198870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645C525-FFF1-4D08-9DC8-5B6BC3CDA3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2124" y="5051094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214AD4B-56E7-4BC5-A194-D28F97F9D462}"/>
                </a:ext>
              </a:extLst>
            </p:cNvPr>
            <p:cNvCxnSpPr/>
            <p:nvPr/>
          </p:nvCxnSpPr>
          <p:spPr>
            <a:xfrm flipV="1">
              <a:off x="1102124" y="5228222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23DBD25-F815-4629-AF4E-0106201868ED}"/>
                </a:ext>
              </a:extLst>
            </p:cNvPr>
            <p:cNvCxnSpPr/>
            <p:nvPr/>
          </p:nvCxnSpPr>
          <p:spPr>
            <a:xfrm flipV="1">
              <a:off x="1102124" y="5420488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2AB17AC-AA67-4712-8124-4CCD61A35F51}"/>
                </a:ext>
              </a:extLst>
            </p:cNvPr>
            <p:cNvCxnSpPr/>
            <p:nvPr/>
          </p:nvCxnSpPr>
          <p:spPr>
            <a:xfrm flipV="1">
              <a:off x="1102124" y="5612754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Flowchart: Stored Data 45">
            <a:extLst>
              <a:ext uri="{FF2B5EF4-FFF2-40B4-BE49-F238E27FC236}">
                <a16:creationId xmlns:a16="http://schemas.microsoft.com/office/drawing/2014/main" id="{D65EEC4C-870B-4838-8F66-493B286B7157}"/>
              </a:ext>
            </a:extLst>
          </p:cNvPr>
          <p:cNvSpPr/>
          <p:nvPr/>
        </p:nvSpPr>
        <p:spPr>
          <a:xfrm rot="16200000">
            <a:off x="4069213" y="2332182"/>
            <a:ext cx="81973" cy="391751"/>
          </a:xfrm>
          <a:prstGeom prst="flowChartOnlineStorag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lowchart: Stored Data 50">
            <a:extLst>
              <a:ext uri="{FF2B5EF4-FFF2-40B4-BE49-F238E27FC236}">
                <a16:creationId xmlns:a16="http://schemas.microsoft.com/office/drawing/2014/main" id="{2BE3C07D-7348-48FC-9A28-CAC1C21C7FA7}"/>
              </a:ext>
            </a:extLst>
          </p:cNvPr>
          <p:cNvSpPr/>
          <p:nvPr/>
        </p:nvSpPr>
        <p:spPr>
          <a:xfrm rot="16200000">
            <a:off x="4075778" y="2950395"/>
            <a:ext cx="81973" cy="391751"/>
          </a:xfrm>
          <a:prstGeom prst="flowChartOnlineStorag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DAFF3B50-EEDD-45FC-9CBB-4BC71C59FA71}"/>
              </a:ext>
            </a:extLst>
          </p:cNvPr>
          <p:cNvCxnSpPr>
            <a:cxnSpLocks/>
            <a:stCxn id="50" idx="2"/>
          </p:cNvCxnSpPr>
          <p:nvPr/>
        </p:nvCxnSpPr>
        <p:spPr>
          <a:xfrm rot="10800000" flipV="1">
            <a:off x="3299406" y="3142668"/>
            <a:ext cx="571294" cy="333018"/>
          </a:xfrm>
          <a:prstGeom prst="curved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DFF091A-2777-4708-98D7-99F8C74A0F79}"/>
              </a:ext>
            </a:extLst>
          </p:cNvPr>
          <p:cNvGrpSpPr/>
          <p:nvPr/>
        </p:nvGrpSpPr>
        <p:grpSpPr>
          <a:xfrm>
            <a:off x="2714294" y="3308181"/>
            <a:ext cx="634031" cy="470813"/>
            <a:chOff x="8678531" y="2242797"/>
            <a:chExt cx="1312917" cy="84264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08CF0E0-6878-4F10-B79B-8F7A6129FFBB}"/>
                </a:ext>
              </a:extLst>
            </p:cNvPr>
            <p:cNvSpPr/>
            <p:nvPr/>
          </p:nvSpPr>
          <p:spPr>
            <a:xfrm>
              <a:off x="8678531" y="2242797"/>
              <a:ext cx="1312917" cy="8426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8345808-0EE5-4F9D-8C07-26229D9AFB97}"/>
                </a:ext>
              </a:extLst>
            </p:cNvPr>
            <p:cNvSpPr/>
            <p:nvPr/>
          </p:nvSpPr>
          <p:spPr>
            <a:xfrm>
              <a:off x="8963409" y="2472963"/>
              <a:ext cx="743160" cy="4370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</a:rPr>
                <a:t>0.00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8740350-F6A1-466D-BF0E-3947662B9E53}"/>
              </a:ext>
            </a:extLst>
          </p:cNvPr>
          <p:cNvGrpSpPr/>
          <p:nvPr/>
        </p:nvGrpSpPr>
        <p:grpSpPr>
          <a:xfrm>
            <a:off x="3843144" y="3126310"/>
            <a:ext cx="298638" cy="180719"/>
            <a:chOff x="7696428" y="1468177"/>
            <a:chExt cx="298638" cy="252548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9E98F98-44E9-4A05-A558-F760D566EB31}"/>
                </a:ext>
              </a:extLst>
            </p:cNvPr>
            <p:cNvSpPr/>
            <p:nvPr/>
          </p:nvSpPr>
          <p:spPr>
            <a:xfrm rot="812251">
              <a:off x="7696428" y="1470079"/>
              <a:ext cx="45719" cy="248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EEEE865-7774-4E36-8D8D-8F7E066C0865}"/>
                </a:ext>
              </a:extLst>
            </p:cNvPr>
            <p:cNvSpPr/>
            <p:nvPr/>
          </p:nvSpPr>
          <p:spPr>
            <a:xfrm rot="20765477">
              <a:off x="7949347" y="1472500"/>
              <a:ext cx="45719" cy="248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C2AFE7BB-0633-426F-B040-E723AAABC3A4}"/>
                </a:ext>
              </a:extLst>
            </p:cNvPr>
            <p:cNvSpPr/>
            <p:nvPr/>
          </p:nvSpPr>
          <p:spPr>
            <a:xfrm rot="5400000">
              <a:off x="7825236" y="1366924"/>
              <a:ext cx="45719" cy="248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3E6897EE-9922-4094-855E-FB28ED40D5EF}"/>
              </a:ext>
            </a:extLst>
          </p:cNvPr>
          <p:cNvSpPr/>
          <p:nvPr/>
        </p:nvSpPr>
        <p:spPr>
          <a:xfrm>
            <a:off x="4863098" y="2251938"/>
            <a:ext cx="175807" cy="3625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04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8AEE-4C1B-43D5-9F80-62B38E50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Equipment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F6416-C778-4483-867E-23141C953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39620" cy="4351338"/>
          </a:xfrm>
        </p:spPr>
        <p:txBody>
          <a:bodyPr/>
          <a:lstStyle/>
          <a:p>
            <a:pPr marL="0" indent="0">
              <a:buNone/>
            </a:pPr>
            <a:r>
              <a:rPr lang="en-GB" u="sng" dirty="0"/>
              <a:t>Alone</a:t>
            </a:r>
          </a:p>
          <a:p>
            <a:r>
              <a:rPr lang="en-GB" dirty="0"/>
              <a:t>Clamp Stand</a:t>
            </a:r>
          </a:p>
          <a:p>
            <a:r>
              <a:rPr lang="en-GB" dirty="0"/>
              <a:t>Light Gate off</a:t>
            </a:r>
          </a:p>
          <a:p>
            <a:r>
              <a:rPr lang="en-GB" dirty="0"/>
              <a:t>Wire</a:t>
            </a:r>
          </a:p>
          <a:p>
            <a:r>
              <a:rPr lang="en-GB" dirty="0"/>
              <a:t>Data Logger</a:t>
            </a:r>
          </a:p>
          <a:p>
            <a:r>
              <a:rPr lang="en-GB" dirty="0"/>
              <a:t>Ruler</a:t>
            </a:r>
          </a:p>
          <a:p>
            <a:r>
              <a:rPr lang="en-GB" dirty="0"/>
              <a:t>Weighted Card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3741A-624B-4076-AD54-6E562A6D989D}"/>
              </a:ext>
            </a:extLst>
          </p:cNvPr>
          <p:cNvSpPr txBox="1">
            <a:spLocks/>
          </p:cNvSpPr>
          <p:nvPr/>
        </p:nvSpPr>
        <p:spPr>
          <a:xfrm>
            <a:off x="4071330" y="1825625"/>
            <a:ext cx="72824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u="sng" dirty="0"/>
              <a:t>Combined</a:t>
            </a:r>
          </a:p>
          <a:p>
            <a:r>
              <a:rPr lang="en-GB" dirty="0"/>
              <a:t>Clamp Stand, Light Gate off</a:t>
            </a:r>
          </a:p>
          <a:p>
            <a:r>
              <a:rPr lang="en-GB" dirty="0"/>
              <a:t>Clamp Stand, Ruler</a:t>
            </a:r>
          </a:p>
          <a:p>
            <a:r>
              <a:rPr lang="en-GB" dirty="0"/>
              <a:t>Clamp Stand, Ruler, LGOFF</a:t>
            </a:r>
          </a:p>
          <a:p>
            <a:r>
              <a:rPr lang="en-GB" dirty="0"/>
              <a:t>Clamp Stand, Ruler, LGOFF, wire</a:t>
            </a:r>
          </a:p>
          <a:p>
            <a:r>
              <a:rPr lang="en-GB" dirty="0"/>
              <a:t>Clamp Stand, Ruler, LGOFF, Timer</a:t>
            </a:r>
          </a:p>
          <a:p>
            <a:r>
              <a:rPr lang="en-GB" dirty="0"/>
              <a:t>Clamp Stand, Ruler, LGON, wire, Timer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5E541EB-54F6-4EE9-9130-83DBA1B3A646}"/>
              </a:ext>
            </a:extLst>
          </p:cNvPr>
          <p:cNvGrpSpPr/>
          <p:nvPr/>
        </p:nvGrpSpPr>
        <p:grpSpPr>
          <a:xfrm rot="404588">
            <a:off x="8392228" y="2168461"/>
            <a:ext cx="501181" cy="521638"/>
            <a:chOff x="512432" y="5790262"/>
            <a:chExt cx="501181" cy="52163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5AC23FF-D453-4E7F-9DEF-2F7FE3A22230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B0C6DD-B54D-41A6-BFC1-A163EF95F4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230D74-F03B-4A23-A442-A396BC389BB0}"/>
              </a:ext>
            </a:extLst>
          </p:cNvPr>
          <p:cNvGrpSpPr/>
          <p:nvPr/>
        </p:nvGrpSpPr>
        <p:grpSpPr>
          <a:xfrm rot="404588">
            <a:off x="3065389" y="2186115"/>
            <a:ext cx="501181" cy="521638"/>
            <a:chOff x="512432" y="5790262"/>
            <a:chExt cx="501181" cy="52163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58896EB-5DA5-4057-A555-D8D899BD2063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2AFFF32-F92B-4381-9894-F931FF83CB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5EDB97-12D3-4C24-A031-DC51AF6FB899}"/>
              </a:ext>
            </a:extLst>
          </p:cNvPr>
          <p:cNvGrpSpPr/>
          <p:nvPr/>
        </p:nvGrpSpPr>
        <p:grpSpPr>
          <a:xfrm rot="404588">
            <a:off x="1999332" y="4295745"/>
            <a:ext cx="501181" cy="521638"/>
            <a:chOff x="512432" y="5790262"/>
            <a:chExt cx="501181" cy="52163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08BC27F-C1EB-41E1-BE69-25BC5FC7DD38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074A009-5B8E-4FFB-AE18-33AF7F0FF0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0EE559-78A2-4C92-AAB3-57D425C38FE6}"/>
              </a:ext>
            </a:extLst>
          </p:cNvPr>
          <p:cNvGrpSpPr/>
          <p:nvPr/>
        </p:nvGrpSpPr>
        <p:grpSpPr>
          <a:xfrm rot="404588">
            <a:off x="2935220" y="3718868"/>
            <a:ext cx="501181" cy="521638"/>
            <a:chOff x="512432" y="5790262"/>
            <a:chExt cx="501181" cy="52163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6339D5E-1080-41F4-806E-A98DA6F50C22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88C02E6-9DE1-47BA-83DF-FA76354F37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0F149E-882F-48CF-BF7F-F792FA387B80}"/>
              </a:ext>
            </a:extLst>
          </p:cNvPr>
          <p:cNvGrpSpPr/>
          <p:nvPr/>
        </p:nvGrpSpPr>
        <p:grpSpPr>
          <a:xfrm rot="404588">
            <a:off x="3214218" y="2639972"/>
            <a:ext cx="501181" cy="521638"/>
            <a:chOff x="512432" y="5790262"/>
            <a:chExt cx="501181" cy="521638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77CF740-26FD-4B93-BF6A-D1A9606BF9E4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67B8C57-34AA-4729-BCA2-B33F52D111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59F12A7-D14C-4B9F-A6C2-06A20638BAD2}"/>
              </a:ext>
            </a:extLst>
          </p:cNvPr>
          <p:cNvGrpSpPr/>
          <p:nvPr/>
        </p:nvGrpSpPr>
        <p:grpSpPr>
          <a:xfrm rot="404588">
            <a:off x="7304958" y="2726484"/>
            <a:ext cx="501181" cy="521638"/>
            <a:chOff x="512432" y="5790262"/>
            <a:chExt cx="501181" cy="521638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BAA5897-15C1-44CB-8429-1AB3E2804A7C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CDDBB5A-3D5F-4EEF-9589-7BA4DDADC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BB65985-8DB4-40C6-8B12-D6249C5F66C2}"/>
              </a:ext>
            </a:extLst>
          </p:cNvPr>
          <p:cNvGrpSpPr/>
          <p:nvPr/>
        </p:nvGrpSpPr>
        <p:grpSpPr>
          <a:xfrm rot="404588">
            <a:off x="8357433" y="3202923"/>
            <a:ext cx="501181" cy="521638"/>
            <a:chOff x="512432" y="5790262"/>
            <a:chExt cx="501181" cy="521638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EDAD214-E304-45D3-B4F5-41A316DACEFC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1200B3-F3AD-4131-B579-62529ADE50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631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ACA7-FF56-4B58-B56B-C3D3032D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creation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5E4B43-E059-4203-9510-B50D756C2C88}"/>
              </a:ext>
            </a:extLst>
          </p:cNvPr>
          <p:cNvSpPr txBox="1">
            <a:spLocks/>
          </p:cNvSpPr>
          <p:nvPr/>
        </p:nvSpPr>
        <p:spPr>
          <a:xfrm>
            <a:off x="947200" y="1602413"/>
            <a:ext cx="101588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Add Clamp Stand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Add the light gate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Add the ruler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Add the timer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Add the wires</a:t>
            </a:r>
          </a:p>
        </p:txBody>
      </p:sp>
    </p:spTree>
    <p:extLst>
      <p:ext uri="{BB962C8B-B14F-4D97-AF65-F5344CB8AC3E}">
        <p14:creationId xmlns:p14="http://schemas.microsoft.com/office/powerpoint/2010/main" val="214084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0DCF-D6C8-4F55-84E7-72A60ED1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Positions of objects in final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0C2B539-B291-4D02-AB30-28A258C6A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343649"/>
              </p:ext>
            </p:extLst>
          </p:nvPr>
        </p:nvGraphicFramePr>
        <p:xfrm>
          <a:off x="927354" y="1824311"/>
          <a:ext cx="9253784" cy="3835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723">
                  <a:extLst>
                    <a:ext uri="{9D8B030D-6E8A-4147-A177-3AD203B41FA5}">
                      <a16:colId xmlns:a16="http://schemas.microsoft.com/office/drawing/2014/main" val="2190048273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286998113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147400527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4038011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339236879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3691454928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4207108592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797276689"/>
                    </a:ext>
                  </a:extLst>
                </a:gridCol>
              </a:tblGrid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90361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Timer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-4.926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2.3419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287830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Light Gate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57891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Wires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76705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Clamp 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97776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Ruler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854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164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0DCF-D6C8-4F55-84E7-72A60ED1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Positions of objects in final 2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0C2B539-B291-4D02-AB30-28A258C6A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113142"/>
              </p:ext>
            </p:extLst>
          </p:nvPr>
        </p:nvGraphicFramePr>
        <p:xfrm>
          <a:off x="733574" y="1473085"/>
          <a:ext cx="9253784" cy="4384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723">
                  <a:extLst>
                    <a:ext uri="{9D8B030D-6E8A-4147-A177-3AD203B41FA5}">
                      <a16:colId xmlns:a16="http://schemas.microsoft.com/office/drawing/2014/main" val="2190048273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286998113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147400527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4038011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339236879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3691454928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4207108592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797276689"/>
                    </a:ext>
                  </a:extLst>
                </a:gridCol>
              </a:tblGrid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90361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Clamp Stand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5.218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287830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Clamp Stand</a:t>
                      </a:r>
                    </a:p>
                    <a:p>
                      <a:r>
                        <a:rPr lang="en-GB" dirty="0"/>
                        <a:t>Light Gate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57891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Ruler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76705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Timer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97776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Wires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854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67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74B452FA-B57D-4F3D-83AB-2EE5C978A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94454"/>
              </p:ext>
            </p:extLst>
          </p:nvPr>
        </p:nvGraphicFramePr>
        <p:xfrm>
          <a:off x="733574" y="1473085"/>
          <a:ext cx="9253784" cy="3750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723">
                  <a:extLst>
                    <a:ext uri="{9D8B030D-6E8A-4147-A177-3AD203B41FA5}">
                      <a16:colId xmlns:a16="http://schemas.microsoft.com/office/drawing/2014/main" val="2190048273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286998113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147400527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4038011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339236879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3691454928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4207108592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797276689"/>
                    </a:ext>
                  </a:extLst>
                </a:gridCol>
              </a:tblGrid>
              <a:tr h="654284">
                <a:tc>
                  <a:txBody>
                    <a:bodyPr/>
                    <a:lstStyle/>
                    <a:p>
                      <a:r>
                        <a:rPr lang="en-GB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90361"/>
                  </a:ext>
                </a:extLst>
              </a:tr>
              <a:tr h="6554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2.9591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5.553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287830"/>
                  </a:ext>
                </a:extLst>
              </a:tr>
              <a:tr h="654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3.1594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57891"/>
                  </a:ext>
                </a:extLst>
              </a:tr>
              <a:tr h="654284">
                <a:tc>
                  <a:txBody>
                    <a:bodyPr/>
                    <a:lstStyle/>
                    <a:p>
                      <a:r>
                        <a:rPr lang="en-GB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3.3559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76705"/>
                  </a:ext>
                </a:extLst>
              </a:tr>
              <a:tr h="654284">
                <a:tc>
                  <a:txBody>
                    <a:bodyPr/>
                    <a:lstStyle/>
                    <a:p>
                      <a:r>
                        <a:rPr lang="en-GB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3.5514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97776"/>
                  </a:ext>
                </a:extLst>
              </a:tr>
              <a:tr h="477727">
                <a:tc>
                  <a:txBody>
                    <a:bodyPr/>
                    <a:lstStyle/>
                    <a:p>
                      <a:r>
                        <a:rPr lang="en-GB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3.7547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854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58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01FFDF-BF77-4B6D-8BD0-91D2A7B235F6}"/>
              </a:ext>
            </a:extLst>
          </p:cNvPr>
          <p:cNvSpPr/>
          <p:nvPr/>
        </p:nvSpPr>
        <p:spPr>
          <a:xfrm>
            <a:off x="808426" y="769066"/>
            <a:ext cx="3657600" cy="3058093"/>
          </a:xfrm>
          <a:prstGeom prst="rect">
            <a:avLst/>
          </a:prstGeom>
          <a:solidFill>
            <a:srgbClr val="0CB3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D1ADCA95-F33B-4C8A-A4D1-C59AACCCA25A}"/>
              </a:ext>
            </a:extLst>
          </p:cNvPr>
          <p:cNvSpPr/>
          <p:nvPr/>
        </p:nvSpPr>
        <p:spPr>
          <a:xfrm>
            <a:off x="2095247" y="1713743"/>
            <a:ext cx="1083958" cy="1011290"/>
          </a:xfrm>
          <a:prstGeom prst="triangle">
            <a:avLst/>
          </a:prstGeom>
          <a:solidFill>
            <a:srgbClr val="D83030"/>
          </a:solidFill>
          <a:ln>
            <a:solidFill>
              <a:srgbClr val="D8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4CAC753-47A7-4B91-A904-62968D808C0C}"/>
              </a:ext>
            </a:extLst>
          </p:cNvPr>
          <p:cNvSpPr/>
          <p:nvPr/>
        </p:nvSpPr>
        <p:spPr>
          <a:xfrm>
            <a:off x="2095248" y="2507031"/>
            <a:ext cx="1083957" cy="218002"/>
          </a:xfrm>
          <a:prstGeom prst="triangle">
            <a:avLst/>
          </a:prstGeom>
          <a:solidFill>
            <a:srgbClr val="0CB3EE"/>
          </a:solidFill>
          <a:ln>
            <a:solidFill>
              <a:srgbClr val="0CB3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F572C9-A62B-4EC2-97B1-CE1FB4738BE2}"/>
              </a:ext>
            </a:extLst>
          </p:cNvPr>
          <p:cNvSpPr/>
          <p:nvPr/>
        </p:nvSpPr>
        <p:spPr>
          <a:xfrm>
            <a:off x="5805330" y="1780356"/>
            <a:ext cx="1152588" cy="1120292"/>
          </a:xfrm>
          <a:prstGeom prst="ellipse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AA838E-9B73-42E6-8907-579AE761005F}"/>
              </a:ext>
            </a:extLst>
          </p:cNvPr>
          <p:cNvSpPr txBox="1"/>
          <p:nvPr/>
        </p:nvSpPr>
        <p:spPr>
          <a:xfrm>
            <a:off x="2637226" y="4482756"/>
            <a:ext cx="60949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https://pnghut.com/png/csaq31idUJ/rubbish-bins-waste-paper-baskets-recycling-bin-black-and-white-symbol-transparent-png</a:t>
            </a:r>
            <a:r>
              <a:rPr lang="en-GB" dirty="0"/>
              <a:t> - bin asset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B3CF69-1EC6-4612-B764-4EDDB2BEA992}"/>
              </a:ext>
            </a:extLst>
          </p:cNvPr>
          <p:cNvCxnSpPr>
            <a:cxnSpLocks/>
          </p:cNvCxnSpPr>
          <p:nvPr/>
        </p:nvCxnSpPr>
        <p:spPr>
          <a:xfrm>
            <a:off x="8600346" y="3869549"/>
            <a:ext cx="263739" cy="23941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D07307-A7B0-4840-8C2E-CC7E35EFF208}"/>
              </a:ext>
            </a:extLst>
          </p:cNvPr>
          <p:cNvCxnSpPr>
            <a:cxnSpLocks/>
          </p:cNvCxnSpPr>
          <p:nvPr/>
        </p:nvCxnSpPr>
        <p:spPr>
          <a:xfrm flipH="1">
            <a:off x="10184959" y="3869549"/>
            <a:ext cx="247215" cy="23941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E6CD6E-3C6F-4276-9E9A-8097A4F1A17A}"/>
              </a:ext>
            </a:extLst>
          </p:cNvPr>
          <p:cNvCxnSpPr>
            <a:cxnSpLocks/>
          </p:cNvCxnSpPr>
          <p:nvPr/>
        </p:nvCxnSpPr>
        <p:spPr>
          <a:xfrm flipH="1">
            <a:off x="8864085" y="6263711"/>
            <a:ext cx="132087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2B223A-E660-4B35-90DD-D4375357DA83}"/>
              </a:ext>
            </a:extLst>
          </p:cNvPr>
          <p:cNvCxnSpPr>
            <a:cxnSpLocks/>
          </p:cNvCxnSpPr>
          <p:nvPr/>
        </p:nvCxnSpPr>
        <p:spPr>
          <a:xfrm flipH="1">
            <a:off x="8409062" y="3869549"/>
            <a:ext cx="221539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8A200EA-364B-4A80-AB4B-5E963F280ED1}"/>
              </a:ext>
            </a:extLst>
          </p:cNvPr>
          <p:cNvCxnSpPr>
            <a:cxnSpLocks/>
          </p:cNvCxnSpPr>
          <p:nvPr/>
        </p:nvCxnSpPr>
        <p:spPr>
          <a:xfrm flipV="1">
            <a:off x="9132898" y="3509554"/>
            <a:ext cx="0" cy="3599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7AF33B9-2D88-457E-9A38-6D45C2539DDF}"/>
              </a:ext>
            </a:extLst>
          </p:cNvPr>
          <p:cNvCxnSpPr>
            <a:cxnSpLocks/>
          </p:cNvCxnSpPr>
          <p:nvPr/>
        </p:nvCxnSpPr>
        <p:spPr>
          <a:xfrm flipV="1">
            <a:off x="9912315" y="3509553"/>
            <a:ext cx="0" cy="3599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4C46CC-A049-4C56-B28F-89F794AB3FCE}"/>
              </a:ext>
            </a:extLst>
          </p:cNvPr>
          <p:cNvCxnSpPr>
            <a:cxnSpLocks/>
          </p:cNvCxnSpPr>
          <p:nvPr/>
        </p:nvCxnSpPr>
        <p:spPr>
          <a:xfrm>
            <a:off x="9132898" y="3509553"/>
            <a:ext cx="7813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666DFED-5B22-424F-8421-5A0EAE6DBDFE}"/>
              </a:ext>
            </a:extLst>
          </p:cNvPr>
          <p:cNvCxnSpPr>
            <a:cxnSpLocks/>
          </p:cNvCxnSpPr>
          <p:nvPr/>
        </p:nvCxnSpPr>
        <p:spPr>
          <a:xfrm flipH="1">
            <a:off x="9516759" y="4230520"/>
            <a:ext cx="6805" cy="15432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7E5A025-04E7-4379-A08E-5B3ECD1A41F0}"/>
              </a:ext>
            </a:extLst>
          </p:cNvPr>
          <p:cNvCxnSpPr>
            <a:cxnSpLocks/>
          </p:cNvCxnSpPr>
          <p:nvPr/>
        </p:nvCxnSpPr>
        <p:spPr>
          <a:xfrm flipH="1">
            <a:off x="9847457" y="4229545"/>
            <a:ext cx="64858" cy="154423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8DD47D-E0F8-4C37-96DF-B752F77C43FC}"/>
              </a:ext>
            </a:extLst>
          </p:cNvPr>
          <p:cNvCxnSpPr>
            <a:cxnSpLocks/>
          </p:cNvCxnSpPr>
          <p:nvPr/>
        </p:nvCxnSpPr>
        <p:spPr>
          <a:xfrm>
            <a:off x="9094895" y="4229544"/>
            <a:ext cx="91167" cy="15790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F9CEAA6-7C53-423F-8E7E-44F14C7FFEFF}"/>
              </a:ext>
            </a:extLst>
          </p:cNvPr>
          <p:cNvGrpSpPr/>
          <p:nvPr/>
        </p:nvGrpSpPr>
        <p:grpSpPr>
          <a:xfrm>
            <a:off x="8409062" y="482333"/>
            <a:ext cx="1772239" cy="2304023"/>
            <a:chOff x="9823374" y="528547"/>
            <a:chExt cx="1772239" cy="23040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0ACD7EE-801E-4AE9-8AF9-113FCBA6D8F3}"/>
                </a:ext>
              </a:extLst>
            </p:cNvPr>
            <p:cNvSpPr/>
            <p:nvPr/>
          </p:nvSpPr>
          <p:spPr>
            <a:xfrm>
              <a:off x="9823374" y="528547"/>
              <a:ext cx="1772239" cy="230402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7834E1D-9003-4272-95F8-8DBDD7E1E037}"/>
                </a:ext>
              </a:extLst>
            </p:cNvPr>
            <p:cNvGrpSpPr/>
            <p:nvPr/>
          </p:nvGrpSpPr>
          <p:grpSpPr>
            <a:xfrm>
              <a:off x="10041356" y="894705"/>
              <a:ext cx="1336276" cy="1638075"/>
              <a:chOff x="9709192" y="451460"/>
              <a:chExt cx="2215395" cy="2754159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3FDF6BC-5781-4E46-828E-D76406AA3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00476" y="811456"/>
                <a:ext cx="263739" cy="239416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F81A568-3A82-475B-9EA9-9B3836CC84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85089" y="811456"/>
                <a:ext cx="247215" cy="2394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68793875-7B02-40EA-A1A7-7263EFE886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64215" y="3205618"/>
                <a:ext cx="1320874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37E9471-813A-4CFC-A705-327C459FDF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09192" y="811456"/>
                <a:ext cx="2215395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96E1D88-6957-4C52-A02D-287FA17B63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33028" y="451461"/>
                <a:ext cx="0" cy="35999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E336FE7-A845-4C02-9234-56731E3BC4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2445" y="451460"/>
                <a:ext cx="0" cy="35999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40BB3192-DD9B-4DAD-866F-0BA01BE3CA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3028" y="451460"/>
                <a:ext cx="774903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A81536DA-8A1F-4D25-AF25-253B92A2E5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16889" y="1172427"/>
                <a:ext cx="6805" cy="154326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5C23C1D-9BA8-4574-BF2E-304C4D6202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47587" y="1171452"/>
                <a:ext cx="64858" cy="154423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3D07AE2-E7C0-4CB0-8906-C5FF59AA2D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95025" y="1171451"/>
                <a:ext cx="91167" cy="157905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6863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D1F973-A74E-450F-BB72-88892046F6EF}"/>
              </a:ext>
            </a:extLst>
          </p:cNvPr>
          <p:cNvSpPr txBox="1"/>
          <p:nvPr/>
        </p:nvSpPr>
        <p:spPr>
          <a:xfrm>
            <a:off x="2325362" y="1180848"/>
            <a:ext cx="18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skerville Old Face" panose="02020602080505020303" pitchFamily="18" charset="0"/>
              </a:rPr>
              <a:t>Drag and drop here to delete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ED61E9EE-D701-4B56-BC30-9D6D054EC4C9}"/>
              </a:ext>
            </a:extLst>
          </p:cNvPr>
          <p:cNvCxnSpPr>
            <a:cxnSpLocks/>
          </p:cNvCxnSpPr>
          <p:nvPr/>
        </p:nvCxnSpPr>
        <p:spPr>
          <a:xfrm>
            <a:off x="3827156" y="1391173"/>
            <a:ext cx="641899" cy="58296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64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3037</TotalTime>
  <Words>402</Words>
  <Application>Microsoft Office PowerPoint</Application>
  <PresentationFormat>Widescreen</PresentationFormat>
  <Paragraphs>167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Aldhabi</vt:lpstr>
      <vt:lpstr>Arial</vt:lpstr>
      <vt:lpstr>Baskerville Old Face</vt:lpstr>
      <vt:lpstr>Calibri</vt:lpstr>
      <vt:lpstr>Calibri Light</vt:lpstr>
      <vt:lpstr>Office Theme</vt:lpstr>
      <vt:lpstr>PowerPoint Presentation</vt:lpstr>
      <vt:lpstr>PowerPoint Presentation</vt:lpstr>
      <vt:lpstr>Equipment models</vt:lpstr>
      <vt:lpstr>Order of creation</vt:lpstr>
      <vt:lpstr>Positions of objects in final</vt:lpstr>
      <vt:lpstr>Positions of objects in final 2</vt:lpstr>
      <vt:lpstr>PowerPoint Presentation</vt:lpstr>
      <vt:lpstr>PowerPoint Presentation</vt:lpstr>
      <vt:lpstr>PowerPoint Presentation</vt:lpstr>
      <vt:lpstr>PowerPoint Presentation</vt:lpstr>
      <vt:lpstr>X position of arrow</vt:lpstr>
      <vt:lpstr>PowerPoint Presentation</vt:lpstr>
      <vt:lpstr>PowerPoint Presentation</vt:lpstr>
      <vt:lpstr>The assets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UG-Reekie, Oliver</dc:creator>
  <cp:lastModifiedBy>UG-Reekie, Oliver</cp:lastModifiedBy>
  <cp:revision>27</cp:revision>
  <dcterms:created xsi:type="dcterms:W3CDTF">2022-01-17T17:24:02Z</dcterms:created>
  <dcterms:modified xsi:type="dcterms:W3CDTF">2022-04-21T16:27:18Z</dcterms:modified>
</cp:coreProperties>
</file>