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7E"/>
    <a:srgbClr val="3405FB"/>
    <a:srgbClr val="2503B5"/>
    <a:srgbClr val="00BBFE"/>
    <a:srgbClr val="0CB3EE"/>
    <a:srgbClr val="CC0000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2" Type="http://schemas.openxmlformats.org/officeDocument/2006/relationships/hyperlink" Target="https://clara.io/view/b8a8fb8d-cfe7-4e5d-a219-e26f862feb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ound.org/people/InspectorJ/sounds/416179/" TargetMode="External"/><Relationship Id="rId7" Type="http://schemas.openxmlformats.org/officeDocument/2006/relationships/hyperlink" Target="https://freesound.org/people/IESP/sounds/340062/" TargetMode="External"/><Relationship Id="rId2" Type="http://schemas.openxmlformats.org/officeDocument/2006/relationships/hyperlink" Target="https://freesound.org/people/stijn/sounds/4368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ound.org/people/InspectorJ/sounds/394433/" TargetMode="External"/><Relationship Id="rId5" Type="http://schemas.openxmlformats.org/officeDocument/2006/relationships/hyperlink" Target="https://freesound.org/people/SlavicMagic/sounds/446010/" TargetMode="External"/><Relationship Id="rId4" Type="http://schemas.openxmlformats.org/officeDocument/2006/relationships/hyperlink" Target="https://freesound.org/people/mmaruska/sounds/18065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6719571" y="2375362"/>
            <a:ext cx="4140200" cy="14097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7091046" y="2757047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4909602" y="3183449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6707113" y="3028220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2236436B-533F-4DB6-8B18-958B13CE0677}"/>
              </a:ext>
            </a:extLst>
          </p:cNvPr>
          <p:cNvSpPr txBox="1"/>
          <p:nvPr/>
        </p:nvSpPr>
        <p:spPr>
          <a:xfrm>
            <a:off x="1413990" y="3429000"/>
            <a:ext cx="214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Please move through our tutorial or skip if you are an experienced user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C4DE0B7-6D4F-41A6-AE61-326CED0A7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510" y="4224274"/>
            <a:ext cx="587456" cy="4238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A6D0A-FE38-4EB2-89B3-C79A95268384}"/>
              </a:ext>
            </a:extLst>
          </p:cNvPr>
          <p:cNvSpPr/>
          <p:nvPr/>
        </p:nvSpPr>
        <p:spPr>
          <a:xfrm>
            <a:off x="1178150" y="1248379"/>
            <a:ext cx="7054808" cy="474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82BA2D3B-87BA-4D04-8E99-DF16A05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58" y="597703"/>
            <a:ext cx="3130944" cy="417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0DA58A-6801-4150-975B-443BF5D7EF52}"/>
              </a:ext>
            </a:extLst>
          </p:cNvPr>
          <p:cNvSpPr/>
          <p:nvPr/>
        </p:nvSpPr>
        <p:spPr>
          <a:xfrm>
            <a:off x="2616445" y="597704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8A00E-26D8-4C56-B1C6-078EEFA93402}"/>
              </a:ext>
            </a:extLst>
          </p:cNvPr>
          <p:cNvSpPr txBox="1"/>
          <p:nvPr/>
        </p:nvSpPr>
        <p:spPr>
          <a:xfrm>
            <a:off x="8133267" y="1248379"/>
            <a:ext cx="79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 of 6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98E447F-DF4D-4135-8CF5-21B6B880A137}"/>
              </a:ext>
            </a:extLst>
          </p:cNvPr>
          <p:cNvSpPr/>
          <p:nvPr/>
        </p:nvSpPr>
        <p:spPr>
          <a:xfrm rot="16200000">
            <a:off x="2859585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D4EC2-0EDC-4BC3-95B4-DF7FF5DF97F3}"/>
              </a:ext>
            </a:extLst>
          </p:cNvPr>
          <p:cNvSpPr/>
          <p:nvPr/>
        </p:nvSpPr>
        <p:spPr>
          <a:xfrm rot="5400000">
            <a:off x="4011736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50342-78B9-4FE6-B70B-F7795D86ED9D}"/>
              </a:ext>
            </a:extLst>
          </p:cNvPr>
          <p:cNvSpPr/>
          <p:nvPr/>
        </p:nvSpPr>
        <p:spPr>
          <a:xfrm>
            <a:off x="861919" y="597703"/>
            <a:ext cx="828611" cy="373599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EF65-E45F-4AB6-B804-C08FDDA84C95}"/>
              </a:ext>
            </a:extLst>
          </p:cNvPr>
          <p:cNvSpPr txBox="1"/>
          <p:nvPr/>
        </p:nvSpPr>
        <p:spPr>
          <a:xfrm>
            <a:off x="1006244" y="597703"/>
            <a:ext cx="68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A4418-A1CA-4018-8560-E6EFA0FB35F3}"/>
              </a:ext>
            </a:extLst>
          </p:cNvPr>
          <p:cNvSpPr/>
          <p:nvPr/>
        </p:nvSpPr>
        <p:spPr>
          <a:xfrm>
            <a:off x="8881874" y="132162"/>
            <a:ext cx="3088086" cy="260498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CB06-246F-4BE8-B848-21BE7EAE212D}"/>
              </a:ext>
            </a:extLst>
          </p:cNvPr>
          <p:cNvSpPr/>
          <p:nvPr/>
        </p:nvSpPr>
        <p:spPr>
          <a:xfrm>
            <a:off x="10062396" y="105221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6B12-8DDC-48D8-A11C-03755859768C}"/>
              </a:ext>
            </a:extLst>
          </p:cNvPr>
          <p:cNvSpPr/>
          <p:nvPr/>
        </p:nvSpPr>
        <p:spPr>
          <a:xfrm>
            <a:off x="10766755" y="176259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0FA6-84ED-46C5-87AC-555C1B3A6461}"/>
              </a:ext>
            </a:extLst>
          </p:cNvPr>
          <p:cNvSpPr/>
          <p:nvPr/>
        </p:nvSpPr>
        <p:spPr>
          <a:xfrm>
            <a:off x="10062396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18660-9441-4259-814E-42F20DB61F08}"/>
              </a:ext>
            </a:extLst>
          </p:cNvPr>
          <p:cNvSpPr/>
          <p:nvPr/>
        </p:nvSpPr>
        <p:spPr>
          <a:xfrm>
            <a:off x="9345445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635B7-9072-4611-8EA2-7A3C679C0D10}"/>
              </a:ext>
            </a:extLst>
          </p:cNvPr>
          <p:cNvSpPr txBox="1"/>
          <p:nvPr/>
        </p:nvSpPr>
        <p:spPr>
          <a:xfrm>
            <a:off x="10122039" y="1084752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DB51C-EDE9-4AE0-A149-F54A0F65AA23}"/>
              </a:ext>
            </a:extLst>
          </p:cNvPr>
          <p:cNvSpPr txBox="1"/>
          <p:nvPr/>
        </p:nvSpPr>
        <p:spPr>
          <a:xfrm>
            <a:off x="9436527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0F26-D7CD-4407-8019-D6278F7F6663}"/>
              </a:ext>
            </a:extLst>
          </p:cNvPr>
          <p:cNvSpPr txBox="1"/>
          <p:nvPr/>
        </p:nvSpPr>
        <p:spPr>
          <a:xfrm>
            <a:off x="10186899" y="1797149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D1069-DA7D-4B30-B7A7-E0EC60889403}"/>
              </a:ext>
            </a:extLst>
          </p:cNvPr>
          <p:cNvSpPr txBox="1"/>
          <p:nvPr/>
        </p:nvSpPr>
        <p:spPr>
          <a:xfrm>
            <a:off x="10867745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2148D-77C9-4BE3-8BFD-2F9FC1493133}"/>
              </a:ext>
            </a:extLst>
          </p:cNvPr>
          <p:cNvSpPr txBox="1"/>
          <p:nvPr/>
        </p:nvSpPr>
        <p:spPr>
          <a:xfrm>
            <a:off x="9156111" y="311299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WASD keys to move around the room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01B5FD-67D4-45B1-8F98-0C02CE1CB822}"/>
              </a:ext>
            </a:extLst>
          </p:cNvPr>
          <p:cNvSpPr/>
          <p:nvPr/>
        </p:nvSpPr>
        <p:spPr>
          <a:xfrm>
            <a:off x="4974066" y="1630930"/>
            <a:ext cx="2603756" cy="87004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19DD8-D0E0-4C71-85D0-654F70288CD0}"/>
              </a:ext>
            </a:extLst>
          </p:cNvPr>
          <p:cNvSpPr txBox="1"/>
          <p:nvPr/>
        </p:nvSpPr>
        <p:spPr>
          <a:xfrm>
            <a:off x="5123819" y="1779422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mouse to look around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B67DA7-ECBB-43A1-AF73-BC0D51C0A6B1}"/>
              </a:ext>
            </a:extLst>
          </p:cNvPr>
          <p:cNvSpPr/>
          <p:nvPr/>
        </p:nvSpPr>
        <p:spPr>
          <a:xfrm>
            <a:off x="1690530" y="2551072"/>
            <a:ext cx="3686870" cy="3070204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111CE6-1FC7-478A-9B9E-C96C945C4BBC}"/>
              </a:ext>
            </a:extLst>
          </p:cNvPr>
          <p:cNvSpPr txBox="1"/>
          <p:nvPr/>
        </p:nvSpPr>
        <p:spPr>
          <a:xfrm>
            <a:off x="1937809" y="2782669"/>
            <a:ext cx="30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left mouse button to interact with the environment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64F08-C664-47AA-99B0-10567A510BBC}"/>
              </a:ext>
            </a:extLst>
          </p:cNvPr>
          <p:cNvSpPr txBox="1"/>
          <p:nvPr/>
        </p:nvSpPr>
        <p:spPr>
          <a:xfrm>
            <a:off x="1937809" y="3536427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Hold left button to pick up an object when ‘Pick Up’ appears and release to drop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42D8BD-A7BB-4AA5-9F1B-7926D11B676A}"/>
              </a:ext>
            </a:extLst>
          </p:cNvPr>
          <p:cNvSpPr txBox="1"/>
          <p:nvPr/>
        </p:nvSpPr>
        <p:spPr>
          <a:xfrm>
            <a:off x="1946866" y="4532008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Release mouse button over the build area to put together the apparatus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A3FFA43-2FFF-4FEE-8154-7F06BC965AB0}"/>
              </a:ext>
            </a:extLst>
          </p:cNvPr>
          <p:cNvCxnSpPr>
            <a:cxnSpLocks/>
          </p:cNvCxnSpPr>
          <p:nvPr/>
        </p:nvCxnSpPr>
        <p:spPr>
          <a:xfrm rot="10800000">
            <a:off x="8992405" y="3536428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992AA-2257-404B-B087-CB5F55FD87DE}"/>
              </a:ext>
            </a:extLst>
          </p:cNvPr>
          <p:cNvSpPr/>
          <p:nvPr/>
        </p:nvSpPr>
        <p:spPr>
          <a:xfrm>
            <a:off x="2136979" y="1009746"/>
            <a:ext cx="9247604" cy="503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A58D9-2F93-4576-A7B5-024AE594E4AB}"/>
              </a:ext>
            </a:extLst>
          </p:cNvPr>
          <p:cNvSpPr txBox="1"/>
          <p:nvPr/>
        </p:nvSpPr>
        <p:spPr>
          <a:xfrm>
            <a:off x="889167" y="78723"/>
            <a:ext cx="590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0CB3EE"/>
                </a:solidFill>
                <a:latin typeface="Baskerville Old Face" panose="02020602080505020303" pitchFamily="18" charset="0"/>
                <a:cs typeface="Aldhabi" panose="01000000000000000000" pitchFamily="2" charset="-78"/>
              </a:rPr>
              <a:t>i</a:t>
            </a:r>
            <a:endParaRPr lang="en-GB" dirty="0">
              <a:solidFill>
                <a:srgbClr val="0CB3EE"/>
              </a:solidFill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0F99A-73AD-434D-AECE-713A3909F61A}"/>
              </a:ext>
            </a:extLst>
          </p:cNvPr>
          <p:cNvSpPr/>
          <p:nvPr/>
        </p:nvSpPr>
        <p:spPr>
          <a:xfrm>
            <a:off x="450134" y="378115"/>
            <a:ext cx="1366536" cy="1263263"/>
          </a:xfrm>
          <a:prstGeom prst="ellipse">
            <a:avLst/>
          </a:prstGeom>
          <a:noFill/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099C3-06FA-4A9D-8E70-A8E63BC740A7}"/>
              </a:ext>
            </a:extLst>
          </p:cNvPr>
          <p:cNvSpPr/>
          <p:nvPr/>
        </p:nvSpPr>
        <p:spPr>
          <a:xfrm>
            <a:off x="10076568" y="239460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DDB91-D089-465B-B07C-15D91571DFA0}"/>
              </a:ext>
            </a:extLst>
          </p:cNvPr>
          <p:cNvSpPr/>
          <p:nvPr/>
        </p:nvSpPr>
        <p:spPr>
          <a:xfrm>
            <a:off x="5480344" y="1587494"/>
            <a:ext cx="1962024" cy="348804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392D-DC78-43E5-A33A-F0F65B11C27C}"/>
              </a:ext>
            </a:extLst>
          </p:cNvPr>
          <p:cNvSpPr txBox="1"/>
          <p:nvPr/>
        </p:nvSpPr>
        <p:spPr>
          <a:xfrm>
            <a:off x="5734680" y="1790288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60A87-8D36-47ED-9942-3E5A1B601D0F}"/>
              </a:ext>
            </a:extLst>
          </p:cNvPr>
          <p:cNvSpPr/>
          <p:nvPr/>
        </p:nvSpPr>
        <p:spPr>
          <a:xfrm>
            <a:off x="5734681" y="2457946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E53DAA-ECA6-4FD2-9D57-548C0367DEAC}"/>
              </a:ext>
            </a:extLst>
          </p:cNvPr>
          <p:cNvSpPr/>
          <p:nvPr/>
        </p:nvSpPr>
        <p:spPr>
          <a:xfrm>
            <a:off x="5734681" y="3048787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C1AE4-7922-45C7-B3D2-7632FDA51D5F}"/>
              </a:ext>
            </a:extLst>
          </p:cNvPr>
          <p:cNvSpPr/>
          <p:nvPr/>
        </p:nvSpPr>
        <p:spPr>
          <a:xfrm>
            <a:off x="5734680" y="3639628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43BE4-1B61-49A8-9D75-0A111DA19354}"/>
              </a:ext>
            </a:extLst>
          </p:cNvPr>
          <p:cNvSpPr txBox="1"/>
          <p:nvPr/>
        </p:nvSpPr>
        <p:spPr>
          <a:xfrm>
            <a:off x="5958738" y="2443590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CAC0D-8BBC-4B98-A793-4CCFDB03DE25}"/>
              </a:ext>
            </a:extLst>
          </p:cNvPr>
          <p:cNvSpPr txBox="1"/>
          <p:nvPr/>
        </p:nvSpPr>
        <p:spPr>
          <a:xfrm>
            <a:off x="6061685" y="3039741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E45B3-68BB-4A6F-B63D-EF369EF41786}"/>
              </a:ext>
            </a:extLst>
          </p:cNvPr>
          <p:cNvSpPr/>
          <p:nvPr/>
        </p:nvSpPr>
        <p:spPr>
          <a:xfrm>
            <a:off x="5734680" y="4202661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9B5FE-4B7D-4D14-9680-10D125BE8230}"/>
              </a:ext>
            </a:extLst>
          </p:cNvPr>
          <p:cNvSpPr txBox="1"/>
          <p:nvPr/>
        </p:nvSpPr>
        <p:spPr>
          <a:xfrm>
            <a:off x="6031407" y="3619496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F558F-B5D8-4EDF-9DFD-47E36309CD11}"/>
              </a:ext>
            </a:extLst>
          </p:cNvPr>
          <p:cNvSpPr txBox="1"/>
          <p:nvPr/>
        </p:nvSpPr>
        <p:spPr>
          <a:xfrm>
            <a:off x="5955712" y="4173948"/>
            <a:ext cx="11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Quit Game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9C750B-A9ED-4DBC-BC85-0488120174C4}"/>
              </a:ext>
            </a:extLst>
          </p:cNvPr>
          <p:cNvSpPr/>
          <p:nvPr/>
        </p:nvSpPr>
        <p:spPr>
          <a:xfrm>
            <a:off x="9113918" y="2465422"/>
            <a:ext cx="1447099" cy="1943076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C0AE02A-916F-4BC3-BB3D-A3EA7F38991F}"/>
              </a:ext>
            </a:extLst>
          </p:cNvPr>
          <p:cNvCxnSpPr>
            <a:cxnSpLocks/>
          </p:cNvCxnSpPr>
          <p:nvPr/>
        </p:nvCxnSpPr>
        <p:spPr>
          <a:xfrm rot="10800000">
            <a:off x="7737581" y="3154127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1FEA35-C38E-4A8D-B7A3-14C9031B4B15}"/>
              </a:ext>
            </a:extLst>
          </p:cNvPr>
          <p:cNvSpPr txBox="1"/>
          <p:nvPr/>
        </p:nvSpPr>
        <p:spPr>
          <a:xfrm>
            <a:off x="3341193" y="17486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1C7402-A439-4BC4-B7C4-440291ED63A5}"/>
              </a:ext>
            </a:extLst>
          </p:cNvPr>
          <p:cNvSpPr/>
          <p:nvPr/>
        </p:nvSpPr>
        <p:spPr>
          <a:xfrm>
            <a:off x="3310408" y="1744283"/>
            <a:ext cx="1412477" cy="178641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CB15-9C88-4067-BF1B-0333DB9600D8}"/>
              </a:ext>
            </a:extLst>
          </p:cNvPr>
          <p:cNvSpPr txBox="1"/>
          <p:nvPr/>
        </p:nvSpPr>
        <p:spPr>
          <a:xfrm>
            <a:off x="3493593" y="19010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92E1F-6FCC-40B2-BF5A-529B4E125EFE}"/>
              </a:ext>
            </a:extLst>
          </p:cNvPr>
          <p:cNvSpPr txBox="1"/>
          <p:nvPr/>
        </p:nvSpPr>
        <p:spPr>
          <a:xfrm>
            <a:off x="9269656" y="2592851"/>
            <a:ext cx="112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replay this tutorial, press tutorial in the menu</a:t>
            </a:r>
          </a:p>
        </p:txBody>
      </p:sp>
    </p:spTree>
    <p:extLst>
      <p:ext uri="{BB962C8B-B14F-4D97-AF65-F5344CB8AC3E}">
        <p14:creationId xmlns:p14="http://schemas.microsoft.com/office/powerpoint/2010/main" val="18103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C2421-0FAC-4502-8891-16AFBA4F1CF1}"/>
              </a:ext>
            </a:extLst>
          </p:cNvPr>
          <p:cNvSpPr/>
          <p:nvPr/>
        </p:nvSpPr>
        <p:spPr>
          <a:xfrm>
            <a:off x="692169" y="578261"/>
            <a:ext cx="3345661" cy="4260135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181B-DAA0-4DC2-A45D-91A93709DB0D}"/>
              </a:ext>
            </a:extLst>
          </p:cNvPr>
          <p:cNvSpPr txBox="1"/>
          <p:nvPr/>
        </p:nvSpPr>
        <p:spPr>
          <a:xfrm>
            <a:off x="1153875" y="804763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5237-202F-42C1-9B12-A9BD8BE28804}"/>
              </a:ext>
            </a:extLst>
          </p:cNvPr>
          <p:cNvSpPr txBox="1"/>
          <p:nvPr/>
        </p:nvSpPr>
        <p:spPr>
          <a:xfrm>
            <a:off x="890188" y="1811642"/>
            <a:ext cx="3034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 light gates and a ruler to drop a card and multiple heights in order to determine the acceleration caused by gravity.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45E0E-286C-482B-91FE-7011C23E58AC}"/>
              </a:ext>
            </a:extLst>
          </p:cNvPr>
          <p:cNvSpPr txBox="1"/>
          <p:nvPr/>
        </p:nvSpPr>
        <p:spPr>
          <a:xfrm>
            <a:off x="847797" y="3029329"/>
            <a:ext cx="3034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Skills Assessed: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Taking multiple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Tabulating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Graphical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95DD15-D42B-42D1-8318-0783A26B273A}"/>
              </a:ext>
            </a:extLst>
          </p:cNvPr>
          <p:cNvSpPr/>
          <p:nvPr/>
        </p:nvSpPr>
        <p:spPr>
          <a:xfrm>
            <a:off x="6481341" y="948664"/>
            <a:ext cx="3345661" cy="1098140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9BDA0-7951-432A-9560-35F59375D854}"/>
              </a:ext>
            </a:extLst>
          </p:cNvPr>
          <p:cNvSpPr txBox="1"/>
          <p:nvPr/>
        </p:nvSpPr>
        <p:spPr>
          <a:xfrm>
            <a:off x="6997546" y="1082235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76ECFE0-E174-4485-8AB5-122912BBC484}"/>
              </a:ext>
            </a:extLst>
          </p:cNvPr>
          <p:cNvSpPr/>
          <p:nvPr/>
        </p:nvSpPr>
        <p:spPr>
          <a:xfrm>
            <a:off x="4667062" y="2350251"/>
            <a:ext cx="1677409" cy="3151666"/>
          </a:xfrm>
          <a:prstGeom prst="up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C2EAF-BC8A-44DC-88C5-A261474EE3E7}"/>
              </a:ext>
            </a:extLst>
          </p:cNvPr>
          <p:cNvSpPr txBox="1"/>
          <p:nvPr/>
        </p:nvSpPr>
        <p:spPr>
          <a:xfrm>
            <a:off x="6973703" y="2505670"/>
            <a:ext cx="30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https://clara.io/view/b8a8fb8d-cfe7-4e5d-a219-e26f862feb42#</a:t>
            </a:r>
            <a:r>
              <a:rPr lang="en-GB" dirty="0"/>
              <a:t> -  arrow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8079B-5301-4E8B-9E59-5384160B5CB8}"/>
              </a:ext>
            </a:extLst>
          </p:cNvPr>
          <p:cNvSpPr txBox="1"/>
          <p:nvPr/>
        </p:nvSpPr>
        <p:spPr>
          <a:xfrm>
            <a:off x="6867083" y="4166273"/>
            <a:ext cx="353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in y over change in x diagram - </a:t>
            </a:r>
            <a:r>
              <a:rPr lang="en-GB" dirty="0">
                <a:hlinkClick r:id="rId3"/>
              </a:rPr>
              <a:t>https://www.mathsisfun.com/calculus/derivatives-introduction.html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97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B4757-9867-4F70-92C3-23903FD45972}"/>
              </a:ext>
            </a:extLst>
          </p:cNvPr>
          <p:cNvCxnSpPr>
            <a:cxnSpLocks/>
          </p:cNvCxnSpPr>
          <p:nvPr/>
        </p:nvCxnSpPr>
        <p:spPr>
          <a:xfrm>
            <a:off x="1320127" y="1453350"/>
            <a:ext cx="6503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A5B46-5619-4897-A83E-ED87B07F6646}"/>
              </a:ext>
            </a:extLst>
          </p:cNvPr>
          <p:cNvCxnSpPr>
            <a:cxnSpLocks/>
          </p:cNvCxnSpPr>
          <p:nvPr/>
        </p:nvCxnSpPr>
        <p:spPr>
          <a:xfrm>
            <a:off x="2186082" y="1065791"/>
            <a:ext cx="0" cy="2107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7E7AA-05A6-4BED-BE58-540FED495477}"/>
              </a:ext>
            </a:extLst>
          </p:cNvPr>
          <p:cNvCxnSpPr>
            <a:cxnSpLocks/>
          </p:cNvCxnSpPr>
          <p:nvPr/>
        </p:nvCxnSpPr>
        <p:spPr>
          <a:xfrm>
            <a:off x="3168103" y="1065790"/>
            <a:ext cx="0" cy="2107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2FA23-3127-46D8-BF4D-7D23D847974B}"/>
              </a:ext>
            </a:extLst>
          </p:cNvPr>
          <p:cNvCxnSpPr>
            <a:cxnSpLocks/>
          </p:cNvCxnSpPr>
          <p:nvPr/>
        </p:nvCxnSpPr>
        <p:spPr>
          <a:xfrm>
            <a:off x="4191505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0EEBC-79F1-4567-84DC-9E38BE73EE26}"/>
              </a:ext>
            </a:extLst>
          </p:cNvPr>
          <p:cNvCxnSpPr>
            <a:cxnSpLocks/>
          </p:cNvCxnSpPr>
          <p:nvPr/>
        </p:nvCxnSpPr>
        <p:spPr>
          <a:xfrm>
            <a:off x="5227017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1CD37E-1905-4FB0-BFF3-5122297A2E0D}"/>
              </a:ext>
            </a:extLst>
          </p:cNvPr>
          <p:cNvSpPr txBox="1"/>
          <p:nvPr/>
        </p:nvSpPr>
        <p:spPr>
          <a:xfrm>
            <a:off x="1271685" y="1105681"/>
            <a:ext cx="95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Height (m)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01AC9-C7A0-45DF-9769-BCC5BEF0E072}"/>
              </a:ext>
            </a:extLst>
          </p:cNvPr>
          <p:cNvSpPr txBox="1"/>
          <p:nvPr/>
        </p:nvSpPr>
        <p:spPr>
          <a:xfrm>
            <a:off x="2319304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AC165-89A8-4F8F-A739-D6D0200E8AF0}"/>
              </a:ext>
            </a:extLst>
          </p:cNvPr>
          <p:cNvSpPr txBox="1"/>
          <p:nvPr/>
        </p:nvSpPr>
        <p:spPr>
          <a:xfrm>
            <a:off x="3301324" y="1105679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811E5-13CA-4747-BB41-8BD7BFB004A9}"/>
              </a:ext>
            </a:extLst>
          </p:cNvPr>
          <p:cNvSpPr txBox="1"/>
          <p:nvPr/>
        </p:nvSpPr>
        <p:spPr>
          <a:xfrm>
            <a:off x="4324726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75AAB-D99A-4199-A754-2F0A3123F89F}"/>
              </a:ext>
            </a:extLst>
          </p:cNvPr>
          <p:cNvSpPr txBox="1"/>
          <p:nvPr/>
        </p:nvSpPr>
        <p:spPr>
          <a:xfrm>
            <a:off x="5183869" y="1115577"/>
            <a:ext cx="140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Time (s)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9D871-2279-4343-932D-6D97F622956B}"/>
              </a:ext>
            </a:extLst>
          </p:cNvPr>
          <p:cNvSpPr txBox="1"/>
          <p:nvPr/>
        </p:nvSpPr>
        <p:spPr>
          <a:xfrm>
            <a:off x="3168103" y="577901"/>
            <a:ext cx="14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067E9-EA1D-4E7D-AE01-1ECF784AD320}"/>
              </a:ext>
            </a:extLst>
          </p:cNvPr>
          <p:cNvSpPr txBox="1"/>
          <p:nvPr/>
        </p:nvSpPr>
        <p:spPr>
          <a:xfrm>
            <a:off x="1529299" y="1552361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C7FA2-6454-41E4-AD2B-34627E9765F3}"/>
              </a:ext>
            </a:extLst>
          </p:cNvPr>
          <p:cNvSpPr txBox="1"/>
          <p:nvPr/>
        </p:nvSpPr>
        <p:spPr>
          <a:xfrm>
            <a:off x="1529299" y="1860138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EACD-0EF3-4EA6-98A5-E2C92B2BDF38}"/>
              </a:ext>
            </a:extLst>
          </p:cNvPr>
          <p:cNvSpPr txBox="1"/>
          <p:nvPr/>
        </p:nvSpPr>
        <p:spPr>
          <a:xfrm>
            <a:off x="1520977" y="2167915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967C1-E7FE-46E1-8799-4EC7C1874E3B}"/>
              </a:ext>
            </a:extLst>
          </p:cNvPr>
          <p:cNvSpPr txBox="1"/>
          <p:nvPr/>
        </p:nvSpPr>
        <p:spPr>
          <a:xfrm>
            <a:off x="1536366" y="2475692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63D0D-D7F6-445F-ADF0-8237F9418939}"/>
              </a:ext>
            </a:extLst>
          </p:cNvPr>
          <p:cNvSpPr txBox="1"/>
          <p:nvPr/>
        </p:nvSpPr>
        <p:spPr>
          <a:xfrm>
            <a:off x="1536366" y="2783469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0.5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69D8960-1D0E-4CF6-B378-4E0D77DEC4DD}"/>
              </a:ext>
            </a:extLst>
          </p:cNvPr>
          <p:cNvCxnSpPr>
            <a:cxnSpLocks/>
          </p:cNvCxnSpPr>
          <p:nvPr/>
        </p:nvCxnSpPr>
        <p:spPr>
          <a:xfrm>
            <a:off x="8037327" y="1342275"/>
            <a:ext cx="963356" cy="41963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B8472B-C53B-40F3-9526-B3E56C940E15}"/>
              </a:ext>
            </a:extLst>
          </p:cNvPr>
          <p:cNvSpPr txBox="1"/>
          <p:nvPr/>
        </p:nvSpPr>
        <p:spPr>
          <a:xfrm>
            <a:off x="9036007" y="1423354"/>
            <a:ext cx="1635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Remember to put the unit in brackets in the header. These should be in SI units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FB4E2-AB6D-42C8-9C4B-6D11A44C0ADD}"/>
              </a:ext>
            </a:extLst>
          </p:cNvPr>
          <p:cNvSpPr txBox="1"/>
          <p:nvPr/>
        </p:nvSpPr>
        <p:spPr>
          <a:xfrm>
            <a:off x="2408635" y="1860138"/>
            <a:ext cx="5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17.2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35EF6-F023-43B2-89BC-FE0A08C9E70E}"/>
              </a:ext>
            </a:extLst>
          </p:cNvPr>
          <p:cNvSpPr txBox="1"/>
          <p:nvPr/>
        </p:nvSpPr>
        <p:spPr>
          <a:xfrm>
            <a:off x="3441626" y="1854082"/>
            <a:ext cx="5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18.1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F8ED-538E-4B98-A347-78B798E81459}"/>
              </a:ext>
            </a:extLst>
          </p:cNvPr>
          <p:cNvSpPr txBox="1"/>
          <p:nvPr/>
        </p:nvSpPr>
        <p:spPr>
          <a:xfrm>
            <a:off x="4476373" y="1860138"/>
            <a:ext cx="55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29.1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FA977E7-E917-4291-A3D5-04BBDF8CBA9F}"/>
              </a:ext>
            </a:extLst>
          </p:cNvPr>
          <p:cNvCxnSpPr>
            <a:cxnSpLocks/>
          </p:cNvCxnSpPr>
          <p:nvPr/>
        </p:nvCxnSpPr>
        <p:spPr>
          <a:xfrm>
            <a:off x="6586007" y="2119198"/>
            <a:ext cx="1414489" cy="9149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E4AEEA-E2A0-4864-B8F2-7C2293540D13}"/>
              </a:ext>
            </a:extLst>
          </p:cNvPr>
          <p:cNvSpPr txBox="1"/>
          <p:nvPr/>
        </p:nvSpPr>
        <p:spPr>
          <a:xfrm>
            <a:off x="8000496" y="2783469"/>
            <a:ext cx="2235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Once you have collected your results, it is important to remove and repeat any anomalous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8558B-CC46-40E7-B3CB-98743B2A8715}"/>
              </a:ext>
            </a:extLst>
          </p:cNvPr>
          <p:cNvCxnSpPr>
            <a:cxnSpLocks/>
          </p:cNvCxnSpPr>
          <p:nvPr/>
        </p:nvCxnSpPr>
        <p:spPr>
          <a:xfrm>
            <a:off x="6522416" y="1065517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722548-3582-4E40-93A9-FC90CB48C11A}"/>
              </a:ext>
            </a:extLst>
          </p:cNvPr>
          <p:cNvSpPr txBox="1"/>
          <p:nvPr/>
        </p:nvSpPr>
        <p:spPr>
          <a:xfrm>
            <a:off x="6502231" y="1105678"/>
            <a:ext cx="132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Velocity (m/s)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82887-87D3-416C-9361-24EF8372128B}"/>
              </a:ext>
            </a:extLst>
          </p:cNvPr>
          <p:cNvSpPr txBox="1"/>
          <p:nvPr/>
        </p:nvSpPr>
        <p:spPr>
          <a:xfrm>
            <a:off x="786472" y="42499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8E7150-BD60-4BD9-B79F-F9FBE3E09588}"/>
              </a:ext>
            </a:extLst>
          </p:cNvPr>
          <p:cNvSpPr/>
          <p:nvPr/>
        </p:nvSpPr>
        <p:spPr>
          <a:xfrm>
            <a:off x="527598" y="41290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A4D3-FD5F-4EC6-87E5-806F3CF37C9F}"/>
              </a:ext>
            </a:extLst>
          </p:cNvPr>
          <p:cNvSpPr txBox="1"/>
          <p:nvPr/>
        </p:nvSpPr>
        <p:spPr>
          <a:xfrm>
            <a:off x="5485891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C5B53C-2038-48B6-845C-83BF34DB0F79}"/>
              </a:ext>
            </a:extLst>
          </p:cNvPr>
          <p:cNvSpPr/>
          <p:nvPr/>
        </p:nvSpPr>
        <p:spPr>
          <a:xfrm>
            <a:off x="5227017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F16C7-7F0B-489A-A206-BD039C1BBFE1}"/>
              </a:ext>
            </a:extLst>
          </p:cNvPr>
          <p:cNvSpPr txBox="1"/>
          <p:nvPr/>
        </p:nvSpPr>
        <p:spPr>
          <a:xfrm>
            <a:off x="7600824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1E3A99-6444-4E8F-877F-4054F8797028}"/>
              </a:ext>
            </a:extLst>
          </p:cNvPr>
          <p:cNvSpPr/>
          <p:nvPr/>
        </p:nvSpPr>
        <p:spPr>
          <a:xfrm>
            <a:off x="7341950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B4193E-51C3-44E9-BCB4-98C652C9CCB5}"/>
              </a:ext>
            </a:extLst>
          </p:cNvPr>
          <p:cNvSpPr txBox="1"/>
          <p:nvPr/>
        </p:nvSpPr>
        <p:spPr>
          <a:xfrm>
            <a:off x="9896157" y="4195490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DD20D4-568D-4334-AE9F-76B73EF5D237}"/>
              </a:ext>
            </a:extLst>
          </p:cNvPr>
          <p:cNvSpPr/>
          <p:nvPr/>
        </p:nvSpPr>
        <p:spPr>
          <a:xfrm>
            <a:off x="9637283" y="4074532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9BE50-06E9-47D0-8BF0-78B4C09EA558}"/>
              </a:ext>
            </a:extLst>
          </p:cNvPr>
          <p:cNvSpPr txBox="1"/>
          <p:nvPr/>
        </p:nvSpPr>
        <p:spPr>
          <a:xfrm>
            <a:off x="2978867" y="4239467"/>
            <a:ext cx="1059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Segoe Print" panose="02000600000000000000" pitchFamily="2" charset="0"/>
              </a:rPr>
              <a:t>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1D7EA9-F1FF-41A0-A386-2F2318D33A47}"/>
              </a:ext>
            </a:extLst>
          </p:cNvPr>
          <p:cNvSpPr/>
          <p:nvPr/>
        </p:nvSpPr>
        <p:spPr>
          <a:xfrm>
            <a:off x="2719993" y="4118509"/>
            <a:ext cx="1585058" cy="1567508"/>
          </a:xfrm>
          <a:custGeom>
            <a:avLst/>
            <a:gdLst>
              <a:gd name="connsiteX0" fmla="*/ 0 w 1585058"/>
              <a:gd name="connsiteY0" fmla="*/ 783754 h 1567508"/>
              <a:gd name="connsiteX1" fmla="*/ 792529 w 1585058"/>
              <a:gd name="connsiteY1" fmla="*/ 0 h 1567508"/>
              <a:gd name="connsiteX2" fmla="*/ 1585058 w 1585058"/>
              <a:gd name="connsiteY2" fmla="*/ 783754 h 1567508"/>
              <a:gd name="connsiteX3" fmla="*/ 792529 w 1585058"/>
              <a:gd name="connsiteY3" fmla="*/ 1567508 h 1567508"/>
              <a:gd name="connsiteX4" fmla="*/ 0 w 1585058"/>
              <a:gd name="connsiteY4" fmla="*/ 783754 h 156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058" h="1567508" extrusionOk="0">
                <a:moveTo>
                  <a:pt x="0" y="783754"/>
                </a:moveTo>
                <a:cubicBezTo>
                  <a:pt x="-41375" y="270404"/>
                  <a:pt x="265505" y="95612"/>
                  <a:pt x="792529" y="0"/>
                </a:cubicBezTo>
                <a:cubicBezTo>
                  <a:pt x="1261808" y="19010"/>
                  <a:pt x="1542767" y="270637"/>
                  <a:pt x="1585058" y="783754"/>
                </a:cubicBezTo>
                <a:cubicBezTo>
                  <a:pt x="1539983" y="1207138"/>
                  <a:pt x="1235338" y="1526604"/>
                  <a:pt x="792529" y="1567508"/>
                </a:cubicBezTo>
                <a:cubicBezTo>
                  <a:pt x="298642" y="1490066"/>
                  <a:pt x="22983" y="1185144"/>
                  <a:pt x="0" y="78375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7244703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38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DF8D-0330-4AAA-A3A5-0E626372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2E4E-033E-4F61-BC8C-18121E0E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Click - </a:t>
            </a:r>
            <a:r>
              <a:rPr lang="en-GB" sz="2400" dirty="0">
                <a:hlinkClick r:id="rId2"/>
              </a:rPr>
              <a:t>https://freesound.org/people/stijn/sounds/43686/</a:t>
            </a:r>
            <a:endParaRPr lang="en-GB" sz="2400" dirty="0"/>
          </a:p>
          <a:p>
            <a:r>
              <a:rPr lang="en-GB" sz="2400" dirty="0"/>
              <a:t>Paper -</a:t>
            </a:r>
            <a:r>
              <a:rPr lang="en-GB" sz="2400" dirty="0">
                <a:hlinkClick r:id="rId3"/>
              </a:rPr>
              <a:t> https://freesound.org/people/InspectorJ/sounds/416179/</a:t>
            </a:r>
            <a:endParaRPr lang="en-GB" sz="2400" dirty="0"/>
          </a:p>
          <a:p>
            <a:r>
              <a:rPr lang="en-GB" sz="2400" dirty="0"/>
              <a:t>Footsteps - </a:t>
            </a:r>
            <a:r>
              <a:rPr lang="en-GB" sz="2400" dirty="0">
                <a:hlinkClick r:id="rId4"/>
              </a:rPr>
              <a:t>https://freesound.org/people/mmaruska/sounds/180650/</a:t>
            </a:r>
            <a:r>
              <a:rPr lang="en-GB" sz="2400" dirty="0"/>
              <a:t> </a:t>
            </a:r>
          </a:p>
          <a:p>
            <a:r>
              <a:rPr lang="en-GB" sz="2400" dirty="0"/>
              <a:t>Whoosh - </a:t>
            </a:r>
            <a:r>
              <a:rPr lang="en-GB" sz="2400" dirty="0">
                <a:hlinkClick r:id="rId5"/>
              </a:rPr>
              <a:t>https://freesound.org/people/SlavicMagic/sounds/446010/</a:t>
            </a:r>
            <a:endParaRPr lang="en-GB" sz="2400" dirty="0"/>
          </a:p>
          <a:p>
            <a:r>
              <a:rPr lang="en-GB" sz="2400" dirty="0"/>
              <a:t>Whoosh 2 - </a:t>
            </a:r>
            <a:r>
              <a:rPr lang="en-GB" sz="2400" dirty="0">
                <a:hlinkClick r:id="rId6"/>
              </a:rPr>
              <a:t>https://freesound.org/people/InspectorJ/sounds/394433/</a:t>
            </a:r>
            <a:endParaRPr lang="en-GB" sz="2400" dirty="0"/>
          </a:p>
          <a:p>
            <a:r>
              <a:rPr lang="en-GB" sz="2400" dirty="0"/>
              <a:t>Whoosh 3 – whoosh edited</a:t>
            </a:r>
          </a:p>
          <a:p>
            <a:r>
              <a:rPr lang="en-GB" sz="2400"/>
              <a:t>Piano - </a:t>
            </a:r>
            <a:r>
              <a:rPr lang="en-GB" sz="2400">
                <a:hlinkClick r:id="rId7"/>
              </a:rPr>
              <a:t>https://freesound.org/people/IESP/sounds/340062/</a:t>
            </a:r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7925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BEE88A-61AA-71F3-0EA8-32AA34518501}"/>
              </a:ext>
            </a:extLst>
          </p:cNvPr>
          <p:cNvGrpSpPr/>
          <p:nvPr/>
        </p:nvGrpSpPr>
        <p:grpSpPr>
          <a:xfrm>
            <a:off x="2782127" y="841732"/>
            <a:ext cx="5822921" cy="4750910"/>
            <a:chOff x="2782128" y="709264"/>
            <a:chExt cx="5731510" cy="4883342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F4120C0-E22D-439C-FA73-D75147CA8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28" y="709264"/>
              <a:ext cx="5731510" cy="459168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AFAF13-66D4-2692-0C77-1007AFBE9890}"/>
                </a:ext>
              </a:extLst>
            </p:cNvPr>
            <p:cNvSpPr txBox="1"/>
            <p:nvPr/>
          </p:nvSpPr>
          <p:spPr>
            <a:xfrm>
              <a:off x="4425695" y="5181343"/>
              <a:ext cx="3998536" cy="411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Build 1 Class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1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D76DD1-5D9C-356C-75D7-4978643C9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09" y="1366865"/>
            <a:ext cx="2934335" cy="1811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76523-7A65-3C2C-CF13-F30E61021FC3}"/>
              </a:ext>
            </a:extLst>
          </p:cNvPr>
          <p:cNvSpPr txBox="1"/>
          <p:nvPr/>
        </p:nvSpPr>
        <p:spPr>
          <a:xfrm>
            <a:off x="4533648" y="3177885"/>
            <a:ext cx="156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Initial UI Design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9B477C6-43C5-54FC-622C-7D3951E1D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68" y="1475526"/>
            <a:ext cx="2917825" cy="1799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5445-9B9A-C6E7-53F0-C6DD2FFAAEC8}"/>
              </a:ext>
            </a:extLst>
          </p:cNvPr>
          <p:cNvSpPr txBox="1"/>
          <p:nvPr/>
        </p:nvSpPr>
        <p:spPr>
          <a:xfrm>
            <a:off x="8460690" y="3275116"/>
            <a:ext cx="156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Final UI Design</a:t>
            </a:r>
          </a:p>
        </p:txBody>
      </p:sp>
      <p:pic>
        <p:nvPicPr>
          <p:cNvPr id="8" name="Picture 7" descr="A picture containing scale&#10;&#10;Description automatically generated">
            <a:extLst>
              <a:ext uri="{FF2B5EF4-FFF2-40B4-BE49-F238E27FC236}">
                <a16:creationId xmlns:a16="http://schemas.microsoft.com/office/drawing/2014/main" id="{40442138-8E1B-37DE-996F-8261D32974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5" y="2692927"/>
            <a:ext cx="1446530" cy="2247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F9D7D-70AD-5388-5554-F9C468C6120D}"/>
              </a:ext>
            </a:extLst>
          </p:cNvPr>
          <p:cNvSpPr txBox="1"/>
          <p:nvPr/>
        </p:nvSpPr>
        <p:spPr>
          <a:xfrm>
            <a:off x="940220" y="4940192"/>
            <a:ext cx="17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Box Colliders on Clamp Stand</a:t>
            </a:r>
          </a:p>
        </p:txBody>
      </p:sp>
    </p:spTree>
    <p:extLst>
      <p:ext uri="{BB962C8B-B14F-4D97-AF65-F5344CB8AC3E}">
        <p14:creationId xmlns:p14="http://schemas.microsoft.com/office/powerpoint/2010/main" val="193557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D7EF7D12-0C7F-F6D3-5590-8DD6707A6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60"/>
          <a:stretch/>
        </p:blipFill>
        <p:spPr bwMode="auto">
          <a:xfrm>
            <a:off x="2708494" y="1285200"/>
            <a:ext cx="6557010" cy="2604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680D1-EAC2-1D42-ADD1-855B2BA2ADA1}"/>
              </a:ext>
            </a:extLst>
          </p:cNvPr>
          <p:cNvSpPr txBox="1"/>
          <p:nvPr/>
        </p:nvSpPr>
        <p:spPr>
          <a:xfrm>
            <a:off x="4584111" y="3889335"/>
            <a:ext cx="334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Gannt Chart showing 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419366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924FC5-A9DC-5AC8-000B-468AB675C9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4" t="17091" r="16188" b="9300"/>
          <a:stretch/>
        </p:blipFill>
        <p:spPr bwMode="auto">
          <a:xfrm>
            <a:off x="1129284" y="1030808"/>
            <a:ext cx="2910840" cy="2104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119714F-C453-6FCE-B3C0-ACB406332B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8" t="31340" r="32724" b="27977"/>
          <a:stretch/>
        </p:blipFill>
        <p:spPr bwMode="auto">
          <a:xfrm>
            <a:off x="5126249" y="593457"/>
            <a:ext cx="2199005" cy="2165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B0C88-62BF-253A-4000-DEC50CB2C4BD}"/>
              </a:ext>
            </a:extLst>
          </p:cNvPr>
          <p:cNvSpPr txBox="1"/>
          <p:nvPr/>
        </p:nvSpPr>
        <p:spPr>
          <a:xfrm>
            <a:off x="1201792" y="3089032"/>
            <a:ext cx="2765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Apparatus stage of ClampStand,LGOFF with the player holding the ruler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F9CCC-F18A-22B0-74B7-3CA9C89CD796}"/>
              </a:ext>
            </a:extLst>
          </p:cNvPr>
          <p:cNvSpPr txBox="1"/>
          <p:nvPr/>
        </p:nvSpPr>
        <p:spPr>
          <a:xfrm>
            <a:off x="5435087" y="2719700"/>
            <a:ext cx="1683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Apparatus stage of ClampStand,LGOFF,Ruler</a:t>
            </a:r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35FF707-A6C6-658F-5025-AC149FFD2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28" y="3712279"/>
            <a:ext cx="2680335" cy="2435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BAB9C-89C8-6522-942E-F5A552807864}"/>
              </a:ext>
            </a:extLst>
          </p:cNvPr>
          <p:cNvSpPr txBox="1"/>
          <p:nvPr/>
        </p:nvSpPr>
        <p:spPr>
          <a:xfrm>
            <a:off x="3459928" y="6021181"/>
            <a:ext cx="2765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Graph View with Completed Graph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81F3F42-355A-C029-FC71-A8C375A6BD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08" y="2927449"/>
            <a:ext cx="2725420" cy="2442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C5777F-969B-B8DD-F857-BFF14B54456C}"/>
              </a:ext>
            </a:extLst>
          </p:cNvPr>
          <p:cNvSpPr txBox="1"/>
          <p:nvPr/>
        </p:nvSpPr>
        <p:spPr>
          <a:xfrm>
            <a:off x="8033608" y="5370294"/>
            <a:ext cx="2765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Graph View with Completed Graph and Gradient Lines to Calculate X and Y Differences</a:t>
            </a:r>
          </a:p>
        </p:txBody>
      </p:sp>
    </p:spTree>
    <p:extLst>
      <p:ext uri="{BB962C8B-B14F-4D97-AF65-F5344CB8AC3E}">
        <p14:creationId xmlns:p14="http://schemas.microsoft.com/office/powerpoint/2010/main" val="176014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341BA237-81B1-2514-6754-B8A2FF41BB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7" t="23109" r="29554" b="27819"/>
          <a:stretch/>
        </p:blipFill>
        <p:spPr bwMode="auto">
          <a:xfrm>
            <a:off x="1056146" y="780876"/>
            <a:ext cx="1674495" cy="1214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6E710-2D1E-2C78-EC56-C166E173C936}"/>
              </a:ext>
            </a:extLst>
          </p:cNvPr>
          <p:cNvSpPr txBox="1"/>
          <p:nvPr/>
        </p:nvSpPr>
        <p:spPr>
          <a:xfrm>
            <a:off x="1305804" y="1995631"/>
            <a:ext cx="1267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Bouncing Arrow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C2A277D-EF5A-B774-C88C-A3DE42299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79" y="496354"/>
            <a:ext cx="2601595" cy="1626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93B70-BEF8-F493-03DF-5E0BCF1AACF0}"/>
              </a:ext>
            </a:extLst>
          </p:cNvPr>
          <p:cNvSpPr txBox="1"/>
          <p:nvPr/>
        </p:nvSpPr>
        <p:spPr>
          <a:xfrm>
            <a:off x="4523457" y="2122589"/>
            <a:ext cx="1267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Main Menu Scene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68C2162-17F3-EE4D-A9EC-E994ECDCD7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2" y="2680948"/>
            <a:ext cx="3338830" cy="2788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68ADB-A267-32F4-06B5-EBE136A7D853}"/>
              </a:ext>
            </a:extLst>
          </p:cNvPr>
          <p:cNvSpPr txBox="1"/>
          <p:nvPr/>
        </p:nvSpPr>
        <p:spPr>
          <a:xfrm>
            <a:off x="686788" y="5469868"/>
            <a:ext cx="2594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Test Case for Functional Requirement 11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7A87489-5196-7147-3BA0-88DB7335B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13" y="224386"/>
            <a:ext cx="3534410" cy="2979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62F19-75B5-A34B-6E05-8ECCD0F650FE}"/>
              </a:ext>
            </a:extLst>
          </p:cNvPr>
          <p:cNvSpPr txBox="1"/>
          <p:nvPr/>
        </p:nvSpPr>
        <p:spPr>
          <a:xfrm>
            <a:off x="8541949" y="3175084"/>
            <a:ext cx="2594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User Feedback Questionnaire Questions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A6D8486D-0BB7-6C11-6324-085EC9C849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02" y="2926080"/>
            <a:ext cx="3465195" cy="1005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C414C-38CB-CA30-6DCD-D84FB03D90CB}"/>
              </a:ext>
            </a:extLst>
          </p:cNvPr>
          <p:cNvSpPr txBox="1"/>
          <p:nvPr/>
        </p:nvSpPr>
        <p:spPr>
          <a:xfrm>
            <a:off x="4622938" y="3931920"/>
            <a:ext cx="2594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Evaluation Questionnaire Questions</a:t>
            </a:r>
          </a:p>
        </p:txBody>
      </p:sp>
    </p:spTree>
    <p:extLst>
      <p:ext uri="{BB962C8B-B14F-4D97-AF65-F5344CB8AC3E}">
        <p14:creationId xmlns:p14="http://schemas.microsoft.com/office/powerpoint/2010/main" val="208799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7110318" y="2401867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8907829" y="2246638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5AF37-29A5-4861-B0A8-75D61B4F7C63}"/>
              </a:ext>
            </a:extLst>
          </p:cNvPr>
          <p:cNvSpPr txBox="1"/>
          <p:nvPr/>
        </p:nvSpPr>
        <p:spPr>
          <a:xfrm>
            <a:off x="4279310" y="3605317"/>
            <a:ext cx="156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into the correct places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9DA996-4702-4E2B-8E4F-535E6F505A9D}"/>
              </a:ext>
            </a:extLst>
          </p:cNvPr>
          <p:cNvCxnSpPr>
            <a:cxnSpLocks/>
          </p:cNvCxnSpPr>
          <p:nvPr/>
        </p:nvCxnSpPr>
        <p:spPr>
          <a:xfrm rot="5400000">
            <a:off x="3638427" y="3979557"/>
            <a:ext cx="720617" cy="561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861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Aldhabi</vt:lpstr>
      <vt:lpstr>Arial</vt:lpstr>
      <vt:lpstr>Baskerville Old Face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Audio Assets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40</cp:revision>
  <dcterms:created xsi:type="dcterms:W3CDTF">2022-01-17T17:24:02Z</dcterms:created>
  <dcterms:modified xsi:type="dcterms:W3CDTF">2022-05-15T22:06:43Z</dcterms:modified>
</cp:coreProperties>
</file>