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FE"/>
    <a:srgbClr val="0CB3EE"/>
    <a:srgbClr val="CC0000"/>
    <a:srgbClr val="D83030"/>
    <a:srgbClr val="AD7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B161-DD97-4A38-BED5-368A6AD0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A25AC-9CD6-41F2-A6EF-9E3ECFE4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CEB1-44DD-4CDE-BDBC-2DA84AD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77E3-4FD7-4B44-8875-68686C10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D092-205E-4A69-81A1-2E1F6CC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B9E-6FD5-4983-8342-F2E9FF99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1295-C317-40F4-90F5-B8A3E38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B8D1-0566-4D09-931D-42D97F2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DC58-16E8-4F41-82E6-21B85F6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F5B4-DC04-4A00-BAA4-0F5B7E51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A542-3FB7-4B04-BB82-8969DD3A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7465-7EDA-4AAF-BE46-D4791B23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5D2-DE32-447F-9CBA-88BDABA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F26-821B-4807-B611-2FAB827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F1C8-18AE-4088-87FD-325CFC2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479-70F4-4D27-A9D3-111D566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D773-74C5-423F-8AD3-9A7921B4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7E73-DC57-49B7-A8EA-AA57ED9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2DCB-AE23-4EDE-B7DE-7095F388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576D-52C2-4FCA-80C2-68D69FCF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1270-E45E-4377-A9D8-9FD390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086D-F967-4133-B2A6-0DD95480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92F5-4099-476C-82B3-7B71C8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7B67-F796-4FC3-BF35-B387518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8F9-B381-4B09-9BC3-D858FBF0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1C73-AE6C-414F-BF75-D1D1803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A68-324E-491B-95FF-FA0629BBF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9F9D-20CA-4D08-8AFA-E3B49B65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0C96-BC6B-40E6-A69B-758DF2CB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A41B-A122-4D84-8E2E-EED2F39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ED9D-1AC8-4A61-94D0-26A8DEE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6A1-3711-4514-997E-4791590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6618-697A-4BBE-897D-60D3E892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D115-0566-4B39-B9A9-BFCD1051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54D6-A545-4B69-AB7C-96EC44A2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B87E4-A8FC-4ACD-B0E0-710DEFDC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9E2-6F8B-4F3D-800B-9DFAC3DC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65CD1-22FD-4C54-9CFE-FFADDDB1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14DF-1882-4C7A-95ED-02A2124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799-CB9C-47AF-B480-F853C9C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1097-77AB-4C86-BF91-DACDF58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AEB3A-76E1-4321-9F62-9F6B6CCC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A10A-616B-4A58-9263-C1B6873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4029-7F68-472D-ABDD-234301CF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C191-531F-4C2D-9DBB-6508B5C3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28BE-F664-4173-9A04-168ACB8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EB7-232C-4507-82CE-4FCAD1B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346-73C5-412C-BF77-65DF7330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C120-F4E5-4ABA-9291-08029CBE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728C-26EF-4265-A305-19CF52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082B-4DA3-4BD4-B0B8-0B10D8FF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8CC2-5115-4DA8-BC50-0207229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3B0-0299-4AA2-A1B2-4D1DF7C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15775-A5F5-41F7-B2A3-90CFF99B2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F9A1-785C-445D-AE10-04E31761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D45B-C337-49DC-8EF8-3AA093B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2D93E-238E-45A6-8782-EDDCA4D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0165-5B30-45D8-94E5-3B2EBF4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1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765D2-AC3B-473D-BE32-C8593F4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6B9D-0C6D-4D5B-8F21-F39CA8AB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2BFE-5396-4053-ACA8-A47107D16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47B-88A8-4E73-BFC2-E0D791C9FE6D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C80-1F3D-47F2-9976-61CE5C56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BCB2-F9C6-44BD-B70C-5AF9905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aEsGu--9P8&amp;t=625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nghut.com/png/csaq31idUJ/rubbish-bins-waste-paper-baskets-recycling-bin-black-and-white-symbol-transparent-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822CD-18AF-4D58-AEB9-FCD8D8DE5D6C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2570C4-A0C6-4AF5-A25E-423062D190F9}"/>
              </a:ext>
            </a:extLst>
          </p:cNvPr>
          <p:cNvGrpSpPr/>
          <p:nvPr/>
        </p:nvGrpSpPr>
        <p:grpSpPr>
          <a:xfrm>
            <a:off x="563678" y="2484355"/>
            <a:ext cx="320949" cy="3227651"/>
            <a:chOff x="908344" y="1071846"/>
            <a:chExt cx="563174" cy="4923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9C395-3DE1-4BBD-B6E1-860CBBEFB5DD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62AB60-CE3A-497C-B4A6-D3447CE6D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739656-8CB7-47B8-A434-D0AD443BBAF4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F182C5-3148-4EED-8ACE-F72391FDC696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044F83-6F06-4BB5-A81C-BF46B194D0D1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74B7A9-F5A2-4830-9CED-EFC8F39A3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01A592-D42B-4FB2-9AC4-0BF4C48F910A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62D6D-3E0C-4989-B2DF-DF1CF72BD385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18156-F79F-4BF8-9F36-3C4C213A3111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B572F5-B260-4B87-938F-6519E88D9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0C7BE5-25D3-4020-A92B-75D6A0BC4E59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1B15CB-CF1A-4985-A77C-CCBF05DDEC50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09266-671D-4EF8-A285-5F5DC60370F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405AA-A6A4-4AB9-AF06-CDB1D166D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380831-BB1E-44FB-A4E1-1BDE6471D4D1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312C52-7046-4988-954A-4E9AC66F5C0F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AF8EB6-4CEB-4F0F-BBFC-98AA321AAA83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45D6A0-7312-452F-9A80-FB96274C8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C0A2EF-A55A-42E1-82D6-2C2574A1734A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9DE33E-974D-4EE8-B80B-69F59D26B825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47B488-EA23-41E6-835D-6608DA6755A9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1B5D99-F080-4931-A334-E056A9B3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DA0BCD-BC5C-447B-A3EF-4BE9E2BC8BB0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C61CC1-FA18-4D12-96F2-E7921A15B9F3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DFEB4-EC49-409E-8A45-0EC05AFE551B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ECF8C2-58E4-413D-8626-CA0E55C329A5}"/>
              </a:ext>
            </a:extLst>
          </p:cNvPr>
          <p:cNvSpPr txBox="1"/>
          <p:nvPr/>
        </p:nvSpPr>
        <p:spPr>
          <a:xfrm>
            <a:off x="359299" y="1842687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Ruler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7B9EE-96A4-4ADB-AF07-A73A35EB1C51}"/>
              </a:ext>
            </a:extLst>
          </p:cNvPr>
          <p:cNvSpPr txBox="1"/>
          <p:nvPr/>
        </p:nvSpPr>
        <p:spPr>
          <a:xfrm>
            <a:off x="331040" y="1011195"/>
            <a:ext cx="159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Equipment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BD7716-2692-4689-9158-2345A5088BF4}"/>
              </a:ext>
            </a:extLst>
          </p:cNvPr>
          <p:cNvGrpSpPr/>
          <p:nvPr/>
        </p:nvGrpSpPr>
        <p:grpSpPr>
          <a:xfrm>
            <a:off x="1421560" y="2459160"/>
            <a:ext cx="3827156" cy="2153828"/>
            <a:chOff x="2268844" y="2042741"/>
            <a:chExt cx="3827156" cy="21538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39692C-ABF6-43A3-B6C7-A7769AEC2F4C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001C25-4E52-450B-8930-F4F406E59E54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7FAA89-D1DF-4F91-88AA-CD8610FC548D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7D90B2-C9F6-4444-8EA7-E0AC1B5EBB40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Manual Operation 34">
              <a:extLst>
                <a:ext uri="{FF2B5EF4-FFF2-40B4-BE49-F238E27FC236}">
                  <a16:creationId xmlns:a16="http://schemas.microsoft.com/office/drawing/2014/main" id="{5EB10884-8FFD-4977-9480-2F975549F679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1600A9-CF9E-4AEE-8458-6EDA5585C809}"/>
              </a:ext>
            </a:extLst>
          </p:cNvPr>
          <p:cNvSpPr txBox="1"/>
          <p:nvPr/>
        </p:nvSpPr>
        <p:spPr>
          <a:xfrm>
            <a:off x="5998100" y="321467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Clamp Stand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5162B-BCCC-45DC-B023-4F3484F7EABA}"/>
              </a:ext>
            </a:extLst>
          </p:cNvPr>
          <p:cNvSpPr txBox="1"/>
          <p:nvPr/>
        </p:nvSpPr>
        <p:spPr>
          <a:xfrm>
            <a:off x="2911748" y="1964262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FA7F7C-0668-49CD-A5A0-013FBF142F2C}"/>
              </a:ext>
            </a:extLst>
          </p:cNvPr>
          <p:cNvGrpSpPr/>
          <p:nvPr/>
        </p:nvGrpSpPr>
        <p:grpSpPr>
          <a:xfrm>
            <a:off x="6671287" y="831788"/>
            <a:ext cx="557118" cy="2822018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6D1A8FF-927C-43E7-98C6-0270986BD71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FC95C84-5B3D-46E5-BB97-9842E9F1F68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8F55AA93-9290-48BB-8A4F-FE9411A1531D}"/>
              </a:ext>
            </a:extLst>
          </p:cNvPr>
          <p:cNvSpPr/>
          <p:nvPr/>
        </p:nvSpPr>
        <p:spPr>
          <a:xfrm rot="16200000">
            <a:off x="6736233" y="1263129"/>
            <a:ext cx="100222" cy="316668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4A158-08ED-430A-B6EB-610B82DA6B4A}"/>
              </a:ext>
            </a:extLst>
          </p:cNvPr>
          <p:cNvSpPr txBox="1"/>
          <p:nvPr/>
        </p:nvSpPr>
        <p:spPr>
          <a:xfrm>
            <a:off x="8463751" y="317578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Light Gate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2D7E8E-0E81-46C2-B895-54D767C36373}"/>
              </a:ext>
            </a:extLst>
          </p:cNvPr>
          <p:cNvGrpSpPr/>
          <p:nvPr/>
        </p:nvGrpSpPr>
        <p:grpSpPr>
          <a:xfrm>
            <a:off x="8650976" y="995808"/>
            <a:ext cx="298638" cy="180719"/>
            <a:chOff x="7696428" y="1468177"/>
            <a:chExt cx="298638" cy="25254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A9C3E83-7CA7-43F6-BBE8-338F3CC1F0D8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A27A688-FAB0-4CEB-924B-480C015C3256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DC689E-0A6D-450E-A5E4-5BEE755DDB19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573D2-7EFF-4E3F-84B5-18BBF5E34CEB}"/>
              </a:ext>
            </a:extLst>
          </p:cNvPr>
          <p:cNvGrpSpPr/>
          <p:nvPr/>
        </p:nvGrpSpPr>
        <p:grpSpPr>
          <a:xfrm>
            <a:off x="8678531" y="2242797"/>
            <a:ext cx="1312917" cy="842649"/>
            <a:chOff x="8678531" y="2242797"/>
            <a:chExt cx="1312917" cy="8426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039824-EE40-4ACD-A3E8-FB3722092F39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81779A-7D2C-4532-82E7-6B255191051E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A80B4BD-B7B7-44B8-91E8-4B79F890400D}"/>
              </a:ext>
            </a:extLst>
          </p:cNvPr>
          <p:cNvSpPr txBox="1"/>
          <p:nvPr/>
        </p:nvSpPr>
        <p:spPr>
          <a:xfrm>
            <a:off x="8716850" y="1691793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Logger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5C8FC-3406-45FF-8089-EC99E5304BEA}"/>
              </a:ext>
            </a:extLst>
          </p:cNvPr>
          <p:cNvSpPr txBox="1"/>
          <p:nvPr/>
        </p:nvSpPr>
        <p:spPr>
          <a:xfrm>
            <a:off x="8630821" y="3499611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2CBB0A-5114-45C4-8E11-97385A7BF19B}"/>
              </a:ext>
            </a:extLst>
          </p:cNvPr>
          <p:cNvCxnSpPr/>
          <p:nvPr/>
        </p:nvCxnSpPr>
        <p:spPr>
          <a:xfrm>
            <a:off x="8926754" y="4065505"/>
            <a:ext cx="914400" cy="914400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605E09-89D5-4898-B580-6A7D8AC6F94E}"/>
              </a:ext>
            </a:extLst>
          </p:cNvPr>
          <p:cNvSpPr txBox="1"/>
          <p:nvPr/>
        </p:nvSpPr>
        <p:spPr>
          <a:xfrm>
            <a:off x="6092214" y="4122595"/>
            <a:ext cx="19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Weighted 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E1F103-B064-4AD2-B9EE-2A9B0A8781AF}"/>
              </a:ext>
            </a:extLst>
          </p:cNvPr>
          <p:cNvSpPr/>
          <p:nvPr/>
        </p:nvSpPr>
        <p:spPr>
          <a:xfrm>
            <a:off x="6786344" y="4627510"/>
            <a:ext cx="370281" cy="704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23BC8-F6F9-4B87-A062-B205B6093177}"/>
              </a:ext>
            </a:extLst>
          </p:cNvPr>
          <p:cNvSpPr/>
          <p:nvPr/>
        </p:nvSpPr>
        <p:spPr>
          <a:xfrm>
            <a:off x="3761927" y="1836471"/>
            <a:ext cx="2528408" cy="318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DCC9A-683C-49F5-92EC-A173B0C856DD}"/>
              </a:ext>
            </a:extLst>
          </p:cNvPr>
          <p:cNvSpPr txBox="1"/>
          <p:nvPr/>
        </p:nvSpPr>
        <p:spPr>
          <a:xfrm>
            <a:off x="2793304" y="1321371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-473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A6E-8632-41BE-BEC2-7732BC32C230}"/>
              </a:ext>
            </a:extLst>
          </p:cNvPr>
          <p:cNvSpPr txBox="1"/>
          <p:nvPr/>
        </p:nvSpPr>
        <p:spPr>
          <a:xfrm>
            <a:off x="5899759" y="139425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-473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66AA-9779-4548-B225-6F7F633E3C1D}"/>
              </a:ext>
            </a:extLst>
          </p:cNvPr>
          <p:cNvSpPr txBox="1"/>
          <p:nvPr/>
        </p:nvSpPr>
        <p:spPr>
          <a:xfrm>
            <a:off x="2720636" y="512931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-607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23F7-43AB-4964-A65F-75F3BFBD9080}"/>
              </a:ext>
            </a:extLst>
          </p:cNvPr>
          <p:cNvSpPr txBox="1"/>
          <p:nvPr/>
        </p:nvSpPr>
        <p:spPr>
          <a:xfrm>
            <a:off x="6096000" y="5094412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- 607</a:t>
            </a:r>
          </a:p>
        </p:txBody>
      </p:sp>
    </p:spTree>
    <p:extLst>
      <p:ext uri="{BB962C8B-B14F-4D97-AF65-F5344CB8AC3E}">
        <p14:creationId xmlns:p14="http://schemas.microsoft.com/office/powerpoint/2010/main" val="27761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CDC2-36A3-4C3E-8A3D-91DBC40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 position of arrow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FE8A9C-C8E1-4B27-B9D2-08464DBE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47371"/>
              </p:ext>
            </p:extLst>
          </p:nvPr>
        </p:nvGraphicFramePr>
        <p:xfrm>
          <a:off x="1087322" y="221583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9839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22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-647.6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631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E30-113B-4D95-B355-8B15D2347058}"/>
              </a:ext>
            </a:extLst>
          </p:cNvPr>
          <p:cNvSpPr/>
          <p:nvPr/>
        </p:nvSpPr>
        <p:spPr>
          <a:xfrm>
            <a:off x="7643085" y="1342836"/>
            <a:ext cx="2839081" cy="4063326"/>
          </a:xfrm>
          <a:prstGeom prst="rect">
            <a:avLst/>
          </a:prstGeom>
          <a:solidFill>
            <a:schemeClr val="bg1"/>
          </a:solidFill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0F0575-71B8-46E1-9675-93F2BA3442F1}"/>
              </a:ext>
            </a:extLst>
          </p:cNvPr>
          <p:cNvSpPr/>
          <p:nvPr/>
        </p:nvSpPr>
        <p:spPr>
          <a:xfrm>
            <a:off x="1846967" y="940137"/>
            <a:ext cx="2688699" cy="805399"/>
          </a:xfrm>
          <a:prstGeom prst="flowChartTerminator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7401-F623-45FD-9DD2-BEE2A603DC67}"/>
              </a:ext>
            </a:extLst>
          </p:cNvPr>
          <p:cNvSpPr/>
          <p:nvPr/>
        </p:nvSpPr>
        <p:spPr>
          <a:xfrm>
            <a:off x="6096000" y="1149057"/>
            <a:ext cx="502618" cy="2167140"/>
          </a:xfrm>
          <a:prstGeom prst="roundRect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3D3C8C-18D9-459E-9B13-FEE2ADFBA361}"/>
              </a:ext>
            </a:extLst>
          </p:cNvPr>
          <p:cNvSpPr/>
          <p:nvPr/>
        </p:nvSpPr>
        <p:spPr>
          <a:xfrm rot="10800000">
            <a:off x="6202470" y="1279583"/>
            <a:ext cx="310995" cy="26956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2347-2B75-4D48-BD7A-BB77E0265613}"/>
              </a:ext>
            </a:extLst>
          </p:cNvPr>
          <p:cNvSpPr txBox="1"/>
          <p:nvPr/>
        </p:nvSpPr>
        <p:spPr>
          <a:xfrm>
            <a:off x="6202468" y="1689525"/>
            <a:ext cx="310998" cy="16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NOTES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ED3ED-BB5F-4317-B56C-94F726AB4A91}"/>
              </a:ext>
            </a:extLst>
          </p:cNvPr>
          <p:cNvCxnSpPr>
            <a:cxnSpLocks/>
          </p:cNvCxnSpPr>
          <p:nvPr/>
        </p:nvCxnSpPr>
        <p:spPr>
          <a:xfrm>
            <a:off x="6127417" y="1656217"/>
            <a:ext cx="5026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382A9-62E9-4295-8B21-B772F19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9" y="2037173"/>
            <a:ext cx="335918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013F3-30D4-43C7-B456-A8141BCD14E5}"/>
              </a:ext>
            </a:extLst>
          </p:cNvPr>
          <p:cNvSpPr txBox="1"/>
          <p:nvPr/>
        </p:nvSpPr>
        <p:spPr>
          <a:xfrm>
            <a:off x="2234527" y="974956"/>
            <a:ext cx="309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https://www.youtube.com/watch?v=waEsGu--9P8&amp;t=625s</a:t>
            </a:r>
            <a:endParaRPr lang="en-GB" dirty="0"/>
          </a:p>
          <a:p>
            <a:endParaRPr lang="en-GB" dirty="0"/>
          </a:p>
          <a:p>
            <a:r>
              <a:rPr lang="en-GB"/>
              <a:t>Grid layout video</a:t>
            </a:r>
          </a:p>
        </p:txBody>
      </p:sp>
    </p:spTree>
    <p:extLst>
      <p:ext uri="{BB962C8B-B14F-4D97-AF65-F5344CB8AC3E}">
        <p14:creationId xmlns:p14="http://schemas.microsoft.com/office/powerpoint/2010/main" val="12452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E9-F25F-4E78-AD86-32A8A72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4D88-BC07-493E-9460-5B76516F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Wires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Desks</a:t>
            </a:r>
          </a:p>
          <a:p>
            <a:r>
              <a:rPr lang="en-GB"/>
              <a:t>Clipboard </a:t>
            </a:r>
          </a:p>
        </p:txBody>
      </p:sp>
    </p:spTree>
    <p:extLst>
      <p:ext uri="{BB962C8B-B14F-4D97-AF65-F5344CB8AC3E}">
        <p14:creationId xmlns:p14="http://schemas.microsoft.com/office/powerpoint/2010/main" val="96796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BD441-6639-4C47-883B-231B54914FD9}"/>
              </a:ext>
            </a:extLst>
          </p:cNvPr>
          <p:cNvSpPr/>
          <p:nvPr/>
        </p:nvSpPr>
        <p:spPr>
          <a:xfrm>
            <a:off x="451690" y="371831"/>
            <a:ext cx="2846145" cy="16592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B9768-34FA-4E2C-AB41-278BE0FCDA99}"/>
              </a:ext>
            </a:extLst>
          </p:cNvPr>
          <p:cNvCxnSpPr/>
          <p:nvPr/>
        </p:nvCxnSpPr>
        <p:spPr>
          <a:xfrm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EBBA9-7DBC-40B5-89DD-037D09C9CFFA}"/>
              </a:ext>
            </a:extLst>
          </p:cNvPr>
          <p:cNvCxnSpPr>
            <a:cxnSpLocks/>
          </p:cNvCxnSpPr>
          <p:nvPr/>
        </p:nvCxnSpPr>
        <p:spPr>
          <a:xfrm flipH="1"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36AE91-13F7-4D44-B589-77778E74ABA2}"/>
              </a:ext>
            </a:extLst>
          </p:cNvPr>
          <p:cNvSpPr txBox="1"/>
          <p:nvPr/>
        </p:nvSpPr>
        <p:spPr>
          <a:xfrm>
            <a:off x="846820" y="875260"/>
            <a:ext cx="20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Coming Soon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D3D9C-A1B5-48F9-B676-BA0E663BDA11}"/>
              </a:ext>
            </a:extLst>
          </p:cNvPr>
          <p:cNvSpPr/>
          <p:nvPr/>
        </p:nvSpPr>
        <p:spPr>
          <a:xfrm>
            <a:off x="451691" y="371831"/>
            <a:ext cx="2846145" cy="165924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7DB5C9-6096-4C0D-8B6E-B18C323E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grayscl/>
          </a:blip>
          <a:srcRect l="28230" t="26396" r="43695" b="47417"/>
          <a:stretch/>
        </p:blipFill>
        <p:spPr>
          <a:xfrm>
            <a:off x="3740822" y="444500"/>
            <a:ext cx="2846145" cy="1659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F38E05-ADF1-4CDE-80A9-7A747E6F55C9}"/>
              </a:ext>
            </a:extLst>
          </p:cNvPr>
          <p:cNvSpPr/>
          <p:nvPr/>
        </p:nvSpPr>
        <p:spPr>
          <a:xfrm>
            <a:off x="3740822" y="444500"/>
            <a:ext cx="2846145" cy="16592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8E008-9DF2-40C6-872D-8CC021725E16}"/>
              </a:ext>
            </a:extLst>
          </p:cNvPr>
          <p:cNvSpPr txBox="1"/>
          <p:nvPr/>
        </p:nvSpPr>
        <p:spPr>
          <a:xfrm>
            <a:off x="4039627" y="612401"/>
            <a:ext cx="2248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ldhabi" panose="020B0604020202020204" pitchFamily="2" charset="-78"/>
                <a:cs typeface="Aldhabi" panose="020B0604020202020204" pitchFamily="2" charset="-78"/>
              </a:rPr>
              <a:t>Determination of 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401A0B-07D5-4D68-8757-3B507B8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21" y="371831"/>
            <a:ext cx="2883658" cy="17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4483A2-9100-4E93-93EA-2CEF910EA9EC}"/>
              </a:ext>
            </a:extLst>
          </p:cNvPr>
          <p:cNvSpPr/>
          <p:nvPr/>
        </p:nvSpPr>
        <p:spPr>
          <a:xfrm>
            <a:off x="-242966" y="2461834"/>
            <a:ext cx="423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Practical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        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Selection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62D67-2F40-4552-AFA5-5C05A8231CF4}"/>
              </a:ext>
            </a:extLst>
          </p:cNvPr>
          <p:cNvSpPr/>
          <p:nvPr/>
        </p:nvSpPr>
        <p:spPr>
          <a:xfrm>
            <a:off x="4957383" y="3168649"/>
            <a:ext cx="4140200" cy="140970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932D4-5980-4772-9232-44827183EA10}"/>
              </a:ext>
            </a:extLst>
          </p:cNvPr>
          <p:cNvSpPr txBox="1"/>
          <p:nvPr/>
        </p:nvSpPr>
        <p:spPr>
          <a:xfrm>
            <a:off x="5328858" y="3550334"/>
            <a:ext cx="37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Start Experiment</a:t>
            </a:r>
          </a:p>
        </p:txBody>
      </p:sp>
    </p:spTree>
    <p:extLst>
      <p:ext uri="{BB962C8B-B14F-4D97-AF65-F5344CB8AC3E}">
        <p14:creationId xmlns:p14="http://schemas.microsoft.com/office/powerpoint/2010/main" val="27984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427F8-CEF2-5FEE-59F8-98FA918B872A}"/>
              </a:ext>
            </a:extLst>
          </p:cNvPr>
          <p:cNvSpPr txBox="1"/>
          <p:nvPr/>
        </p:nvSpPr>
        <p:spPr>
          <a:xfrm>
            <a:off x="5059380" y="3974241"/>
            <a:ext cx="135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 = u + 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510D4-C31A-90DE-304B-A3E33FA4A952}"/>
              </a:ext>
            </a:extLst>
          </p:cNvPr>
          <p:cNvSpPr txBox="1"/>
          <p:nvPr/>
        </p:nvSpPr>
        <p:spPr>
          <a:xfrm>
            <a:off x="5049172" y="5406739"/>
            <a:ext cx="196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30000" dirty="0"/>
              <a:t>2</a:t>
            </a:r>
            <a:r>
              <a:rPr lang="en-US" sz="2400" dirty="0"/>
              <a:t> = u</a:t>
            </a:r>
            <a:r>
              <a:rPr lang="en-US" sz="2400" baseline="30000" dirty="0"/>
              <a:t>2</a:t>
            </a:r>
            <a:r>
              <a:rPr lang="en-US" sz="2400" dirty="0"/>
              <a:t> + 2as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1871-633E-80E0-D07B-3F69BF227610}"/>
              </a:ext>
            </a:extLst>
          </p:cNvPr>
          <p:cNvSpPr txBox="1"/>
          <p:nvPr/>
        </p:nvSpPr>
        <p:spPr>
          <a:xfrm>
            <a:off x="5049172" y="4681457"/>
            <a:ext cx="209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ut + ½at</a:t>
            </a:r>
            <a:r>
              <a:rPr lang="en-US" sz="2400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7A9A-C0E5-5782-96C4-368C1301B006}"/>
              </a:ext>
            </a:extLst>
          </p:cNvPr>
          <p:cNvSpPr txBox="1"/>
          <p:nvPr/>
        </p:nvSpPr>
        <p:spPr>
          <a:xfrm>
            <a:off x="7481632" y="2420551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½(u + v)t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9CDB9-148E-BD45-3786-660E71577C53}"/>
              </a:ext>
            </a:extLst>
          </p:cNvPr>
          <p:cNvSpPr txBox="1"/>
          <p:nvPr/>
        </p:nvSpPr>
        <p:spPr>
          <a:xfrm>
            <a:off x="7564946" y="4070442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vt – ½at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D45F-A3B3-E597-D691-B53F2AA9C18F}"/>
              </a:ext>
            </a:extLst>
          </p:cNvPr>
          <p:cNvSpPr txBox="1"/>
          <p:nvPr/>
        </p:nvSpPr>
        <p:spPr>
          <a:xfrm>
            <a:off x="827590" y="1190533"/>
            <a:ext cx="2875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our values, but wait, we need to figure out how to plot our graph</a:t>
            </a:r>
          </a:p>
          <a:p>
            <a:endParaRPr lang="en-US" dirty="0"/>
          </a:p>
          <a:p>
            <a:r>
              <a:rPr lang="en-US" dirty="0"/>
              <a:t>Here are the SUVAT equations of motion, which one could we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B232C-4523-77F5-FC6B-10FD232B8838}"/>
              </a:ext>
            </a:extLst>
          </p:cNvPr>
          <p:cNvSpPr txBox="1"/>
          <p:nvPr/>
        </p:nvSpPr>
        <p:spPr>
          <a:xfrm>
            <a:off x="820133" y="416614"/>
            <a:ext cx="402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Equation Rearranging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29CDC-A3EA-E57A-F8E5-6863EBA51366}"/>
              </a:ext>
            </a:extLst>
          </p:cNvPr>
          <p:cNvSpPr txBox="1"/>
          <p:nvPr/>
        </p:nvSpPr>
        <p:spPr>
          <a:xfrm>
            <a:off x="7244169" y="416614"/>
            <a:ext cx="249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SUVAT Equations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26D78-FB71-F606-6D96-FAF33C0448D5}"/>
              </a:ext>
            </a:extLst>
          </p:cNvPr>
          <p:cNvSpPr txBox="1"/>
          <p:nvPr/>
        </p:nvSpPr>
        <p:spPr>
          <a:xfrm>
            <a:off x="4863557" y="1234150"/>
            <a:ext cx="228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Correct, this equation uses the components that we have and need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C2802-CDEA-4F9B-0CCD-3018CC0DE603}"/>
              </a:ext>
            </a:extLst>
          </p:cNvPr>
          <p:cNvSpPr txBox="1"/>
          <p:nvPr/>
        </p:nvSpPr>
        <p:spPr>
          <a:xfrm>
            <a:off x="820133" y="3789575"/>
            <a:ext cx="26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this equation in the form y = mx + 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68E3F-1982-4FD0-951E-83789E7AAC90}"/>
              </a:ext>
            </a:extLst>
          </p:cNvPr>
          <p:cNvCxnSpPr>
            <a:cxnSpLocks/>
          </p:cNvCxnSpPr>
          <p:nvPr/>
        </p:nvCxnSpPr>
        <p:spPr>
          <a:xfrm>
            <a:off x="7654316" y="4160821"/>
            <a:ext cx="1447296" cy="32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A343A-62DB-4F84-B2B6-D44B6C9D386F}"/>
              </a:ext>
            </a:extLst>
          </p:cNvPr>
          <p:cNvCxnSpPr>
            <a:cxnSpLocks/>
          </p:cNvCxnSpPr>
          <p:nvPr/>
        </p:nvCxnSpPr>
        <p:spPr>
          <a:xfrm flipV="1">
            <a:off x="7649725" y="4118431"/>
            <a:ext cx="1451887" cy="41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B726EEE-BB26-48C0-B5CA-01069CB69F48}"/>
              </a:ext>
            </a:extLst>
          </p:cNvPr>
          <p:cNvSpPr/>
          <p:nvPr/>
        </p:nvSpPr>
        <p:spPr>
          <a:xfrm>
            <a:off x="4977729" y="5410622"/>
            <a:ext cx="1756132" cy="4616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1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16DF0-297E-4BAC-B042-1A1419D38F00}"/>
              </a:ext>
            </a:extLst>
          </p:cNvPr>
          <p:cNvSpPr txBox="1"/>
          <p:nvPr/>
        </p:nvSpPr>
        <p:spPr>
          <a:xfrm>
            <a:off x="1320128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r>
              <a:rPr lang="en-GB" baseline="30000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9105B-3BE4-4FAC-85F4-4D7AA56EC50D}"/>
              </a:ext>
            </a:extLst>
          </p:cNvPr>
          <p:cNvSpPr txBox="1"/>
          <p:nvPr/>
        </p:nvSpPr>
        <p:spPr>
          <a:xfrm>
            <a:off x="3085344" y="1896421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GB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B06B0-553C-4AF1-A929-026B22DF5B91}"/>
              </a:ext>
            </a:extLst>
          </p:cNvPr>
          <p:cNvSpPr txBox="1"/>
          <p:nvPr/>
        </p:nvSpPr>
        <p:spPr>
          <a:xfrm>
            <a:off x="2020562" y="889200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2a</a:t>
            </a:r>
            <a:endParaRPr lang="en-GB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AD5EB-8B5D-413B-98FB-14FD9B60F417}"/>
              </a:ext>
            </a:extLst>
          </p:cNvPr>
          <p:cNvSpPr txBox="1"/>
          <p:nvPr/>
        </p:nvSpPr>
        <p:spPr>
          <a:xfrm>
            <a:off x="3297291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GB" baseline="30000" dirty="0"/>
              <a:t>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4909602" y="3183449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6707113" y="3028220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2236436B-533F-4DB6-8B18-958B13CE0677}"/>
              </a:ext>
            </a:extLst>
          </p:cNvPr>
          <p:cNvSpPr txBox="1"/>
          <p:nvPr/>
        </p:nvSpPr>
        <p:spPr>
          <a:xfrm>
            <a:off x="1413990" y="3429000"/>
            <a:ext cx="2146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Please move through our tutorial or skip if you are an experienced user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C4DE0B7-6D4F-41A6-AE61-326CED0A72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5510" y="4224274"/>
            <a:ext cx="587456" cy="4238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1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A6D0A-FE38-4EB2-89B3-C79A95268384}"/>
              </a:ext>
            </a:extLst>
          </p:cNvPr>
          <p:cNvSpPr/>
          <p:nvPr/>
        </p:nvSpPr>
        <p:spPr>
          <a:xfrm>
            <a:off x="1178150" y="1248379"/>
            <a:ext cx="7054808" cy="4747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82BA2D3B-87BA-4D04-8E99-DF16A05E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58" y="597703"/>
            <a:ext cx="3130944" cy="4175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0DA58A-6801-4150-975B-443BF5D7EF52}"/>
              </a:ext>
            </a:extLst>
          </p:cNvPr>
          <p:cNvSpPr/>
          <p:nvPr/>
        </p:nvSpPr>
        <p:spPr>
          <a:xfrm>
            <a:off x="2616445" y="597704"/>
            <a:ext cx="1665298" cy="26591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8A00E-26D8-4C56-B1C6-078EEFA93402}"/>
              </a:ext>
            </a:extLst>
          </p:cNvPr>
          <p:cNvSpPr txBox="1"/>
          <p:nvPr/>
        </p:nvSpPr>
        <p:spPr>
          <a:xfrm>
            <a:off x="8133267" y="1248379"/>
            <a:ext cx="79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 of 6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98E447F-DF4D-4135-8CF5-21B6B880A137}"/>
              </a:ext>
            </a:extLst>
          </p:cNvPr>
          <p:cNvSpPr/>
          <p:nvPr/>
        </p:nvSpPr>
        <p:spPr>
          <a:xfrm rot="16200000">
            <a:off x="2859585" y="663395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88D4EC2-0EDC-4BC3-95B4-DF7FF5DF97F3}"/>
              </a:ext>
            </a:extLst>
          </p:cNvPr>
          <p:cNvSpPr/>
          <p:nvPr/>
        </p:nvSpPr>
        <p:spPr>
          <a:xfrm rot="5400000">
            <a:off x="4011736" y="663395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50342-78B9-4FE6-B70B-F7795D86ED9D}"/>
              </a:ext>
            </a:extLst>
          </p:cNvPr>
          <p:cNvSpPr/>
          <p:nvPr/>
        </p:nvSpPr>
        <p:spPr>
          <a:xfrm>
            <a:off x="861919" y="597703"/>
            <a:ext cx="828611" cy="373599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6EF65-E45F-4AB6-B804-C08FDDA84C95}"/>
              </a:ext>
            </a:extLst>
          </p:cNvPr>
          <p:cNvSpPr txBox="1"/>
          <p:nvPr/>
        </p:nvSpPr>
        <p:spPr>
          <a:xfrm>
            <a:off x="1006244" y="597703"/>
            <a:ext cx="68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4A4418-A1CA-4018-8560-E6EFA0FB35F3}"/>
              </a:ext>
            </a:extLst>
          </p:cNvPr>
          <p:cNvSpPr/>
          <p:nvPr/>
        </p:nvSpPr>
        <p:spPr>
          <a:xfrm>
            <a:off x="8881874" y="132162"/>
            <a:ext cx="3088086" cy="260498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3CB06-246F-4BE8-B848-21BE7EAE212D}"/>
              </a:ext>
            </a:extLst>
          </p:cNvPr>
          <p:cNvSpPr/>
          <p:nvPr/>
        </p:nvSpPr>
        <p:spPr>
          <a:xfrm>
            <a:off x="10062396" y="1052219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6B12-8DDC-48D8-A11C-03755859768C}"/>
              </a:ext>
            </a:extLst>
          </p:cNvPr>
          <p:cNvSpPr/>
          <p:nvPr/>
        </p:nvSpPr>
        <p:spPr>
          <a:xfrm>
            <a:off x="10766755" y="1762599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50FA6-84ED-46C5-87AC-555C1B3A6461}"/>
              </a:ext>
            </a:extLst>
          </p:cNvPr>
          <p:cNvSpPr/>
          <p:nvPr/>
        </p:nvSpPr>
        <p:spPr>
          <a:xfrm>
            <a:off x="10062396" y="1765016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018660-9441-4259-814E-42F20DB61F08}"/>
              </a:ext>
            </a:extLst>
          </p:cNvPr>
          <p:cNvSpPr/>
          <p:nvPr/>
        </p:nvSpPr>
        <p:spPr>
          <a:xfrm>
            <a:off x="9345445" y="1765016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635B7-9072-4611-8EA2-7A3C679C0D10}"/>
              </a:ext>
            </a:extLst>
          </p:cNvPr>
          <p:cNvSpPr txBox="1"/>
          <p:nvPr/>
        </p:nvSpPr>
        <p:spPr>
          <a:xfrm>
            <a:off x="10122039" y="1084752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DB51C-EDE9-4AE0-A149-F54A0F65AA23}"/>
              </a:ext>
            </a:extLst>
          </p:cNvPr>
          <p:cNvSpPr txBox="1"/>
          <p:nvPr/>
        </p:nvSpPr>
        <p:spPr>
          <a:xfrm>
            <a:off x="9436527" y="1790344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C0F26-D7CD-4407-8019-D6278F7F6663}"/>
              </a:ext>
            </a:extLst>
          </p:cNvPr>
          <p:cNvSpPr txBox="1"/>
          <p:nvPr/>
        </p:nvSpPr>
        <p:spPr>
          <a:xfrm>
            <a:off x="10186899" y="1797149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FD1069-DA7D-4B30-B7A7-E0EC60889403}"/>
              </a:ext>
            </a:extLst>
          </p:cNvPr>
          <p:cNvSpPr txBox="1"/>
          <p:nvPr/>
        </p:nvSpPr>
        <p:spPr>
          <a:xfrm>
            <a:off x="10867745" y="1790344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2148D-77C9-4BE3-8BFD-2F9FC1493133}"/>
              </a:ext>
            </a:extLst>
          </p:cNvPr>
          <p:cNvSpPr txBox="1"/>
          <p:nvPr/>
        </p:nvSpPr>
        <p:spPr>
          <a:xfrm>
            <a:off x="9156111" y="311299"/>
            <a:ext cx="2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the WASD keys to move around the room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01B5FD-67D4-45B1-8F98-0C02CE1CB822}"/>
              </a:ext>
            </a:extLst>
          </p:cNvPr>
          <p:cNvSpPr/>
          <p:nvPr/>
        </p:nvSpPr>
        <p:spPr>
          <a:xfrm>
            <a:off x="4974066" y="1630930"/>
            <a:ext cx="2603756" cy="87004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19DD8-D0E0-4C71-85D0-654F70288CD0}"/>
              </a:ext>
            </a:extLst>
          </p:cNvPr>
          <p:cNvSpPr txBox="1"/>
          <p:nvPr/>
        </p:nvSpPr>
        <p:spPr>
          <a:xfrm>
            <a:off x="5123819" y="1779422"/>
            <a:ext cx="2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the mouse to look around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B67DA7-ECBB-43A1-AF73-BC0D51C0A6B1}"/>
              </a:ext>
            </a:extLst>
          </p:cNvPr>
          <p:cNvSpPr/>
          <p:nvPr/>
        </p:nvSpPr>
        <p:spPr>
          <a:xfrm>
            <a:off x="1690530" y="2551072"/>
            <a:ext cx="3686870" cy="3070204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111CE6-1FC7-478A-9B9E-C96C945C4BBC}"/>
              </a:ext>
            </a:extLst>
          </p:cNvPr>
          <p:cNvSpPr txBox="1"/>
          <p:nvPr/>
        </p:nvSpPr>
        <p:spPr>
          <a:xfrm>
            <a:off x="1937809" y="2782669"/>
            <a:ext cx="302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left mouse button to interact with the environment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64F08-C664-47AA-99B0-10567A510BBC}"/>
              </a:ext>
            </a:extLst>
          </p:cNvPr>
          <p:cNvSpPr txBox="1"/>
          <p:nvPr/>
        </p:nvSpPr>
        <p:spPr>
          <a:xfrm>
            <a:off x="1937809" y="3536427"/>
            <a:ext cx="302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Hold left button to pick up an object when ‘Pick Up’ appears and release to drop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42D8BD-A7BB-4AA5-9F1B-7926D11B676A}"/>
              </a:ext>
            </a:extLst>
          </p:cNvPr>
          <p:cNvSpPr txBox="1"/>
          <p:nvPr/>
        </p:nvSpPr>
        <p:spPr>
          <a:xfrm>
            <a:off x="1946866" y="4532008"/>
            <a:ext cx="302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Release mouse button over the build area to put together the apparatus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A3FFA43-2FFF-4FEE-8154-7F06BC965AB0}"/>
              </a:ext>
            </a:extLst>
          </p:cNvPr>
          <p:cNvCxnSpPr>
            <a:cxnSpLocks/>
          </p:cNvCxnSpPr>
          <p:nvPr/>
        </p:nvCxnSpPr>
        <p:spPr>
          <a:xfrm rot="10800000">
            <a:off x="8992405" y="3536428"/>
            <a:ext cx="1261787" cy="549746"/>
          </a:xfrm>
          <a:prstGeom prst="curvedConnector3">
            <a:avLst/>
          </a:prstGeom>
          <a:ln w="38100">
            <a:solidFill>
              <a:srgbClr val="0CB3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992AA-2257-404B-B087-CB5F55FD87DE}"/>
              </a:ext>
            </a:extLst>
          </p:cNvPr>
          <p:cNvSpPr/>
          <p:nvPr/>
        </p:nvSpPr>
        <p:spPr>
          <a:xfrm>
            <a:off x="2136979" y="1009746"/>
            <a:ext cx="9247604" cy="503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A58D9-2F93-4576-A7B5-024AE594E4AB}"/>
              </a:ext>
            </a:extLst>
          </p:cNvPr>
          <p:cNvSpPr txBox="1"/>
          <p:nvPr/>
        </p:nvSpPr>
        <p:spPr>
          <a:xfrm>
            <a:off x="889167" y="78723"/>
            <a:ext cx="5904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0CB3EE"/>
                </a:solidFill>
                <a:latin typeface="Baskerville Old Face" panose="02020602080505020303" pitchFamily="18" charset="0"/>
                <a:cs typeface="Aldhabi" panose="01000000000000000000" pitchFamily="2" charset="-78"/>
              </a:rPr>
              <a:t>i</a:t>
            </a:r>
            <a:endParaRPr lang="en-GB" dirty="0">
              <a:solidFill>
                <a:srgbClr val="0CB3EE"/>
              </a:solidFill>
              <a:latin typeface="Baskerville Old Face" panose="02020602080505020303" pitchFamily="18" charset="0"/>
              <a:cs typeface="Aldhabi" panose="01000000000000000000" pitchFamily="2" charset="-7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0F99A-73AD-434D-AECE-713A3909F61A}"/>
              </a:ext>
            </a:extLst>
          </p:cNvPr>
          <p:cNvSpPr/>
          <p:nvPr/>
        </p:nvSpPr>
        <p:spPr>
          <a:xfrm>
            <a:off x="450134" y="378115"/>
            <a:ext cx="1366536" cy="1263263"/>
          </a:xfrm>
          <a:prstGeom prst="ellipse">
            <a:avLst/>
          </a:prstGeom>
          <a:noFill/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099C3-06FA-4A9D-8E70-A8E63BC740A7}"/>
              </a:ext>
            </a:extLst>
          </p:cNvPr>
          <p:cNvSpPr/>
          <p:nvPr/>
        </p:nvSpPr>
        <p:spPr>
          <a:xfrm>
            <a:off x="10076568" y="239460"/>
            <a:ext cx="1665298" cy="26591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DDB91-D089-465B-B07C-15D91571DFA0}"/>
              </a:ext>
            </a:extLst>
          </p:cNvPr>
          <p:cNvSpPr/>
          <p:nvPr/>
        </p:nvSpPr>
        <p:spPr>
          <a:xfrm>
            <a:off x="5480344" y="1587494"/>
            <a:ext cx="1962024" cy="348804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C392D-DC78-43E5-A33A-F0F65B11C27C}"/>
              </a:ext>
            </a:extLst>
          </p:cNvPr>
          <p:cNvSpPr txBox="1"/>
          <p:nvPr/>
        </p:nvSpPr>
        <p:spPr>
          <a:xfrm>
            <a:off x="5734680" y="1790288"/>
            <a:ext cx="145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B60A87-8D36-47ED-9942-3E5A1B601D0F}"/>
              </a:ext>
            </a:extLst>
          </p:cNvPr>
          <p:cNvSpPr/>
          <p:nvPr/>
        </p:nvSpPr>
        <p:spPr>
          <a:xfrm>
            <a:off x="5734681" y="2457946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E53DAA-ECA6-4FD2-9D57-548C0367DEAC}"/>
              </a:ext>
            </a:extLst>
          </p:cNvPr>
          <p:cNvSpPr/>
          <p:nvPr/>
        </p:nvSpPr>
        <p:spPr>
          <a:xfrm>
            <a:off x="5734681" y="3048787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7C1AE4-7922-45C7-B3D2-7632FDA51D5F}"/>
              </a:ext>
            </a:extLst>
          </p:cNvPr>
          <p:cNvSpPr/>
          <p:nvPr/>
        </p:nvSpPr>
        <p:spPr>
          <a:xfrm>
            <a:off x="5734680" y="3639628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43BE4-1B61-49A8-9D75-0A111DA19354}"/>
              </a:ext>
            </a:extLst>
          </p:cNvPr>
          <p:cNvSpPr txBox="1"/>
          <p:nvPr/>
        </p:nvSpPr>
        <p:spPr>
          <a:xfrm>
            <a:off x="5958738" y="2443590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CAC0D-8BBC-4B98-A793-4CCFDB03DE25}"/>
              </a:ext>
            </a:extLst>
          </p:cNvPr>
          <p:cNvSpPr txBox="1"/>
          <p:nvPr/>
        </p:nvSpPr>
        <p:spPr>
          <a:xfrm>
            <a:off x="6061685" y="3039741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Tutorial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4E45B3-68BB-4A6F-B63D-EF369EF41786}"/>
              </a:ext>
            </a:extLst>
          </p:cNvPr>
          <p:cNvSpPr/>
          <p:nvPr/>
        </p:nvSpPr>
        <p:spPr>
          <a:xfrm>
            <a:off x="5734680" y="4202661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9B5FE-4B7D-4D14-9680-10D125BE8230}"/>
              </a:ext>
            </a:extLst>
          </p:cNvPr>
          <p:cNvSpPr txBox="1"/>
          <p:nvPr/>
        </p:nvSpPr>
        <p:spPr>
          <a:xfrm>
            <a:off x="6031407" y="3619496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F558F-B5D8-4EDF-9DFD-47E36309CD11}"/>
              </a:ext>
            </a:extLst>
          </p:cNvPr>
          <p:cNvSpPr txBox="1"/>
          <p:nvPr/>
        </p:nvSpPr>
        <p:spPr>
          <a:xfrm>
            <a:off x="5955712" y="4173948"/>
            <a:ext cx="115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Quit Game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9C750B-A9ED-4DBC-BC85-0488120174C4}"/>
              </a:ext>
            </a:extLst>
          </p:cNvPr>
          <p:cNvSpPr/>
          <p:nvPr/>
        </p:nvSpPr>
        <p:spPr>
          <a:xfrm>
            <a:off x="9113918" y="2465422"/>
            <a:ext cx="1447099" cy="1943076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C0AE02A-916F-4BC3-BB3D-A3EA7F38991F}"/>
              </a:ext>
            </a:extLst>
          </p:cNvPr>
          <p:cNvCxnSpPr>
            <a:cxnSpLocks/>
          </p:cNvCxnSpPr>
          <p:nvPr/>
        </p:nvCxnSpPr>
        <p:spPr>
          <a:xfrm rot="10800000">
            <a:off x="7737581" y="3154127"/>
            <a:ext cx="1261787" cy="549746"/>
          </a:xfrm>
          <a:prstGeom prst="curvedConnector3">
            <a:avLst/>
          </a:prstGeom>
          <a:ln w="38100">
            <a:solidFill>
              <a:srgbClr val="0CB3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1FEA35-C38E-4A8D-B7A3-14C9031B4B15}"/>
              </a:ext>
            </a:extLst>
          </p:cNvPr>
          <p:cNvSpPr txBox="1"/>
          <p:nvPr/>
        </p:nvSpPr>
        <p:spPr>
          <a:xfrm>
            <a:off x="3341193" y="1748690"/>
            <a:ext cx="112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return to the main menu press ESC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1C7402-A439-4BC4-B7C4-440291ED63A5}"/>
              </a:ext>
            </a:extLst>
          </p:cNvPr>
          <p:cNvSpPr/>
          <p:nvPr/>
        </p:nvSpPr>
        <p:spPr>
          <a:xfrm>
            <a:off x="3310408" y="1744283"/>
            <a:ext cx="1412477" cy="178641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8CB15-9C88-4067-BF1B-0333DB9600D8}"/>
              </a:ext>
            </a:extLst>
          </p:cNvPr>
          <p:cNvSpPr txBox="1"/>
          <p:nvPr/>
        </p:nvSpPr>
        <p:spPr>
          <a:xfrm>
            <a:off x="3493593" y="1901090"/>
            <a:ext cx="112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return to the main menu press ESC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92E1F-6FCC-40B2-BF5A-529B4E125EFE}"/>
              </a:ext>
            </a:extLst>
          </p:cNvPr>
          <p:cNvSpPr txBox="1"/>
          <p:nvPr/>
        </p:nvSpPr>
        <p:spPr>
          <a:xfrm>
            <a:off x="9269656" y="2592851"/>
            <a:ext cx="112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replay this tutorial, press tutorial in the menu</a:t>
            </a:r>
          </a:p>
        </p:txBody>
      </p:sp>
    </p:spTree>
    <p:extLst>
      <p:ext uri="{BB962C8B-B14F-4D97-AF65-F5344CB8AC3E}">
        <p14:creationId xmlns:p14="http://schemas.microsoft.com/office/powerpoint/2010/main" val="18103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6FAF-24DF-48A5-9AEA-FA09708E0560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FD96-B685-4350-B1E0-82EF5A04FC82}"/>
              </a:ext>
            </a:extLst>
          </p:cNvPr>
          <p:cNvGrpSpPr/>
          <p:nvPr/>
        </p:nvGrpSpPr>
        <p:grpSpPr>
          <a:xfrm>
            <a:off x="2163819" y="3514590"/>
            <a:ext cx="3827156" cy="2153828"/>
            <a:chOff x="2268844" y="2042741"/>
            <a:chExt cx="3827156" cy="21538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CAE2CB-53D5-4F56-BB89-737ACA12CA08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48F64E-B81A-481C-B4B7-5E654306CBC9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9FB25D-30E0-4558-998A-3E146900004A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CAB297-2213-4986-91E0-00562A870C37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94C53BD-F297-4876-A1C2-AC64E6D0572C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53744E-10AD-4EDA-A208-16E11DCBBFC9}"/>
              </a:ext>
            </a:extLst>
          </p:cNvPr>
          <p:cNvGrpSpPr/>
          <p:nvPr/>
        </p:nvGrpSpPr>
        <p:grpSpPr>
          <a:xfrm>
            <a:off x="4093332" y="2019026"/>
            <a:ext cx="414191" cy="1797770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A215B0CD-141E-4244-8C14-3866D86D2C9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DE3D79-D98B-4921-961F-31A7D0D641C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052C-B40A-401C-B96E-A09BDD6C6BBF}"/>
              </a:ext>
            </a:extLst>
          </p:cNvPr>
          <p:cNvGrpSpPr/>
          <p:nvPr/>
        </p:nvGrpSpPr>
        <p:grpSpPr>
          <a:xfrm>
            <a:off x="3914940" y="1326183"/>
            <a:ext cx="116285" cy="2138940"/>
            <a:chOff x="908344" y="1071846"/>
            <a:chExt cx="563174" cy="4923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C7A2A-E5BD-45F1-98CF-7EEE1F9EB57E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8C361-32F7-4B54-83EE-5E3F4846F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50D7CE-1D4D-4C89-B0E0-F51F41BBB730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5A88FD-16F5-4F49-97D0-4D221DE0C320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EB3B08-1F06-4F03-B4F9-2FBB04FA7392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4FA7CF-4ADE-4F5D-ABFE-316A2FBA9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E3C9B1-A5AE-4B95-8C31-36AD3865C6D3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013AE1-5225-40C2-B14F-49531EB04888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A27F5-7A50-4CDA-90F8-9D8E641E393F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8B0014-A36F-4059-B7C1-91F159AAF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70FAFE-DB54-412B-B0AE-54786385596D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FA89-DF0C-4FB8-8EF2-3E6F39D3DF66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1BCFBE-6964-46CB-8302-077877DD8F6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E79BEA-CAEA-46A8-AB73-F8D992CC1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015A89-B9B0-49CE-9EF7-62BEECB4BEF4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85E8C2-8B32-481C-874D-216D5FA19C14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B8A269-4607-435D-A56B-5FD31EECE6BC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6AFAF6-A27A-49E5-AB04-584A827B1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C9BC2E-BD63-49EC-860C-181D21329891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21142-DB46-4ADA-8B56-269800BBDDDB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8E13F-CFDB-4AB0-B508-0437706045B8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45C525-FFF1-4D08-9DC8-5B6BC3CDA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14AD4B-56E7-4BC5-A194-D28F97F9D462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3DBD25-F815-4629-AF4E-0106201868ED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AB17AC-AA67-4712-8124-4CCD61A35F51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D65EEC4C-870B-4838-8F66-493B286B7157}"/>
              </a:ext>
            </a:extLst>
          </p:cNvPr>
          <p:cNvSpPr/>
          <p:nvPr/>
        </p:nvSpPr>
        <p:spPr>
          <a:xfrm rot="16200000">
            <a:off x="4069213" y="2332182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Stored Data 50">
            <a:extLst>
              <a:ext uri="{FF2B5EF4-FFF2-40B4-BE49-F238E27FC236}">
                <a16:creationId xmlns:a16="http://schemas.microsoft.com/office/drawing/2014/main" id="{2BE3C07D-7348-48FC-9A28-CAC1C21C7FA7}"/>
              </a:ext>
            </a:extLst>
          </p:cNvPr>
          <p:cNvSpPr/>
          <p:nvPr/>
        </p:nvSpPr>
        <p:spPr>
          <a:xfrm rot="16200000">
            <a:off x="4075778" y="2950395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AFF3B50-EEDD-45FC-9CBB-4BC71C59FA71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3299406" y="3142668"/>
            <a:ext cx="571294" cy="333018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F091A-2777-4708-98D7-99F8C74A0F79}"/>
              </a:ext>
            </a:extLst>
          </p:cNvPr>
          <p:cNvGrpSpPr/>
          <p:nvPr/>
        </p:nvGrpSpPr>
        <p:grpSpPr>
          <a:xfrm>
            <a:off x="2714294" y="3308181"/>
            <a:ext cx="634031" cy="470813"/>
            <a:chOff x="8678531" y="2242797"/>
            <a:chExt cx="1312917" cy="84264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8CF0E0-6878-4F10-B79B-8F7A6129FFBB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345808-0EE5-4F9D-8C07-26229D9AFB97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0.00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740350-F6A1-466D-BF0E-3947662B9E53}"/>
              </a:ext>
            </a:extLst>
          </p:cNvPr>
          <p:cNvGrpSpPr/>
          <p:nvPr/>
        </p:nvGrpSpPr>
        <p:grpSpPr>
          <a:xfrm>
            <a:off x="3843144" y="3126310"/>
            <a:ext cx="298638" cy="180719"/>
            <a:chOff x="7696428" y="1468177"/>
            <a:chExt cx="298638" cy="25254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9E98F98-44E9-4A05-A558-F760D566EB31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EEEE865-7774-4E36-8D8D-8F7E066C0865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2AFE7BB-0633-426F-B040-E723AAABC3A4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897EE-9922-4094-855E-FB28ED40D5EF}"/>
              </a:ext>
            </a:extLst>
          </p:cNvPr>
          <p:cNvSpPr/>
          <p:nvPr/>
        </p:nvSpPr>
        <p:spPr>
          <a:xfrm>
            <a:off x="4863098" y="2251938"/>
            <a:ext cx="175807" cy="3625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8AEE-4C1B-43D5-9F80-62B38E5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6416-C778-4483-867E-23141C95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62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Alone</a:t>
            </a:r>
          </a:p>
          <a:p>
            <a:r>
              <a:rPr lang="en-GB" dirty="0"/>
              <a:t>Clamp Stand</a:t>
            </a:r>
          </a:p>
          <a:p>
            <a:r>
              <a:rPr lang="en-GB" dirty="0"/>
              <a:t>Light Gate off</a:t>
            </a:r>
          </a:p>
          <a:p>
            <a:r>
              <a:rPr lang="en-GB" dirty="0"/>
              <a:t>Wire</a:t>
            </a:r>
          </a:p>
          <a:p>
            <a:r>
              <a:rPr lang="en-GB" dirty="0"/>
              <a:t>Data Logger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Weighted Card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3741A-624B-4076-AD54-6E562A6D989D}"/>
              </a:ext>
            </a:extLst>
          </p:cNvPr>
          <p:cNvSpPr txBox="1">
            <a:spLocks/>
          </p:cNvSpPr>
          <p:nvPr/>
        </p:nvSpPr>
        <p:spPr>
          <a:xfrm>
            <a:off x="4071330" y="1825625"/>
            <a:ext cx="728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Combined</a:t>
            </a:r>
          </a:p>
          <a:p>
            <a:r>
              <a:rPr lang="en-GB" dirty="0"/>
              <a:t>Clamp Stand, Light Gate off</a:t>
            </a:r>
          </a:p>
          <a:p>
            <a:r>
              <a:rPr lang="en-GB" dirty="0"/>
              <a:t>Clamp Stand, Ruler</a:t>
            </a:r>
          </a:p>
          <a:p>
            <a:r>
              <a:rPr lang="en-GB" dirty="0"/>
              <a:t>Clamp Stand, Ruler, LGOFF</a:t>
            </a:r>
          </a:p>
          <a:p>
            <a:r>
              <a:rPr lang="en-GB" dirty="0"/>
              <a:t>Clamp Stand, Ruler, LGOFF, wire</a:t>
            </a:r>
          </a:p>
          <a:p>
            <a:r>
              <a:rPr lang="en-GB" dirty="0"/>
              <a:t>Clamp Stand, Ruler, LGOFF, Timer</a:t>
            </a:r>
          </a:p>
          <a:p>
            <a:r>
              <a:rPr lang="en-GB" dirty="0"/>
              <a:t>Clamp Stand, Ruler, LGON, wire, Timer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E541EB-54F6-4EE9-9130-83DBA1B3A646}"/>
              </a:ext>
            </a:extLst>
          </p:cNvPr>
          <p:cNvGrpSpPr/>
          <p:nvPr/>
        </p:nvGrpSpPr>
        <p:grpSpPr>
          <a:xfrm rot="404588">
            <a:off x="8392228" y="2168461"/>
            <a:ext cx="501181" cy="521638"/>
            <a:chOff x="512432" y="5790262"/>
            <a:chExt cx="501181" cy="5216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C23FF-D453-4E7F-9DEF-2F7FE3A22230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0C6DD-B54D-41A6-BFC1-A163EF95F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30D74-F03B-4A23-A442-A396BC389BB0}"/>
              </a:ext>
            </a:extLst>
          </p:cNvPr>
          <p:cNvGrpSpPr/>
          <p:nvPr/>
        </p:nvGrpSpPr>
        <p:grpSpPr>
          <a:xfrm rot="404588">
            <a:off x="3065389" y="2186115"/>
            <a:ext cx="501181" cy="521638"/>
            <a:chOff x="512432" y="5790262"/>
            <a:chExt cx="501181" cy="5216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8896EB-5DA5-4057-A555-D8D899BD2063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AFFF32-F92B-4381-9894-F931FF83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EDB97-12D3-4C24-A031-DC51AF6FB899}"/>
              </a:ext>
            </a:extLst>
          </p:cNvPr>
          <p:cNvGrpSpPr/>
          <p:nvPr/>
        </p:nvGrpSpPr>
        <p:grpSpPr>
          <a:xfrm rot="404588">
            <a:off x="1999332" y="4295745"/>
            <a:ext cx="501181" cy="521638"/>
            <a:chOff x="512432" y="5790262"/>
            <a:chExt cx="501181" cy="521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8BC27F-C1EB-41E1-BE69-25BC5FC7DD38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74A009-5B8E-4FFB-AE18-33AF7F0FF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0EE559-78A2-4C92-AAB3-57D425C38FE6}"/>
              </a:ext>
            </a:extLst>
          </p:cNvPr>
          <p:cNvGrpSpPr/>
          <p:nvPr/>
        </p:nvGrpSpPr>
        <p:grpSpPr>
          <a:xfrm rot="404588">
            <a:off x="2935220" y="3718868"/>
            <a:ext cx="501181" cy="521638"/>
            <a:chOff x="512432" y="5790262"/>
            <a:chExt cx="501181" cy="5216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39D5E-1080-41F4-806E-A98DA6F50C22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C02E6-9DE1-47BA-83DF-FA76354F3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F149E-882F-48CF-BF7F-F792FA387B80}"/>
              </a:ext>
            </a:extLst>
          </p:cNvPr>
          <p:cNvGrpSpPr/>
          <p:nvPr/>
        </p:nvGrpSpPr>
        <p:grpSpPr>
          <a:xfrm rot="404588">
            <a:off x="3214218" y="2639972"/>
            <a:ext cx="501181" cy="521638"/>
            <a:chOff x="512432" y="5790262"/>
            <a:chExt cx="501181" cy="5216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CF740-26FD-4B93-BF6A-D1A9606BF9E4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7B8C57-34AA-4729-BCA2-B33F52D11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F12A7-D14C-4B9F-A6C2-06A20638BAD2}"/>
              </a:ext>
            </a:extLst>
          </p:cNvPr>
          <p:cNvGrpSpPr/>
          <p:nvPr/>
        </p:nvGrpSpPr>
        <p:grpSpPr>
          <a:xfrm rot="404588">
            <a:off x="7304958" y="2726484"/>
            <a:ext cx="501181" cy="521638"/>
            <a:chOff x="512432" y="5790262"/>
            <a:chExt cx="501181" cy="5216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A5897-15C1-44CB-8429-1AB3E2804A7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DBB5A-3D5F-4EEF-9589-7BA4DDAD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B65985-8DB4-40C6-8B12-D6249C5F66C2}"/>
              </a:ext>
            </a:extLst>
          </p:cNvPr>
          <p:cNvGrpSpPr/>
          <p:nvPr/>
        </p:nvGrpSpPr>
        <p:grpSpPr>
          <a:xfrm rot="404588">
            <a:off x="8357433" y="3202923"/>
            <a:ext cx="501181" cy="521638"/>
            <a:chOff x="512432" y="5790262"/>
            <a:chExt cx="501181" cy="5216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DAD214-E304-45D3-B4F5-41A316DACEF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1200B3-F3AD-4131-B579-62529ADE5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ACA7-FF56-4B58-B56B-C3D3032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creation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E4B43-E059-4203-9510-B50D756C2C88}"/>
              </a:ext>
            </a:extLst>
          </p:cNvPr>
          <p:cNvSpPr txBox="1">
            <a:spLocks/>
          </p:cNvSpPr>
          <p:nvPr/>
        </p:nvSpPr>
        <p:spPr>
          <a:xfrm>
            <a:off x="947200" y="1602413"/>
            <a:ext cx="10158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Clamp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light gate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ruler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timer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wires</a:t>
            </a:r>
          </a:p>
        </p:txBody>
      </p:sp>
    </p:spTree>
    <p:extLst>
      <p:ext uri="{BB962C8B-B14F-4D97-AF65-F5344CB8AC3E}">
        <p14:creationId xmlns:p14="http://schemas.microsoft.com/office/powerpoint/2010/main" val="21408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3649"/>
              </p:ext>
            </p:extLst>
          </p:nvPr>
        </p:nvGraphicFramePr>
        <p:xfrm>
          <a:off x="927354" y="1824311"/>
          <a:ext cx="9253784" cy="383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Clamp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13142"/>
              </p:ext>
            </p:extLst>
          </p:nvPr>
        </p:nvGraphicFramePr>
        <p:xfrm>
          <a:off x="733574" y="1473085"/>
          <a:ext cx="9253784" cy="43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5.218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4B452FA-B57D-4F3D-83AB-2EE5C97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454"/>
              </p:ext>
            </p:extLst>
          </p:nvPr>
        </p:nvGraphicFramePr>
        <p:xfrm>
          <a:off x="733574" y="1473085"/>
          <a:ext cx="9253784" cy="375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55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5.553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477727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1FFDF-BF77-4B6D-8BD0-91D2A7B235F6}"/>
              </a:ext>
            </a:extLst>
          </p:cNvPr>
          <p:cNvSpPr/>
          <p:nvPr/>
        </p:nvSpPr>
        <p:spPr>
          <a:xfrm>
            <a:off x="808426" y="769066"/>
            <a:ext cx="3657600" cy="3058093"/>
          </a:xfrm>
          <a:prstGeom prst="rect">
            <a:avLst/>
          </a:prstGeom>
          <a:solidFill>
            <a:srgbClr val="0CB3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ADCA95-F33B-4C8A-A4D1-C59AACCCA25A}"/>
              </a:ext>
            </a:extLst>
          </p:cNvPr>
          <p:cNvSpPr/>
          <p:nvPr/>
        </p:nvSpPr>
        <p:spPr>
          <a:xfrm>
            <a:off x="2095247" y="1713743"/>
            <a:ext cx="1083958" cy="1011290"/>
          </a:xfrm>
          <a:prstGeom prst="triangle">
            <a:avLst/>
          </a:prstGeom>
          <a:solidFill>
            <a:srgbClr val="D83030"/>
          </a:solidFill>
          <a:ln>
            <a:solidFill>
              <a:srgbClr val="D8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4CAC753-47A7-4B91-A904-62968D808C0C}"/>
              </a:ext>
            </a:extLst>
          </p:cNvPr>
          <p:cNvSpPr/>
          <p:nvPr/>
        </p:nvSpPr>
        <p:spPr>
          <a:xfrm>
            <a:off x="2095248" y="2507031"/>
            <a:ext cx="1083957" cy="218002"/>
          </a:xfrm>
          <a:prstGeom prst="triangle">
            <a:avLst/>
          </a:prstGeom>
          <a:solidFill>
            <a:srgbClr val="0CB3EE"/>
          </a:solidFill>
          <a:ln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572C9-A62B-4EC2-97B1-CE1FB4738BE2}"/>
              </a:ext>
            </a:extLst>
          </p:cNvPr>
          <p:cNvSpPr/>
          <p:nvPr/>
        </p:nvSpPr>
        <p:spPr>
          <a:xfrm>
            <a:off x="5805330" y="1780356"/>
            <a:ext cx="1152588" cy="1120292"/>
          </a:xfrm>
          <a:prstGeom prst="ellipse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838E-9B73-42E6-8907-579AE761005F}"/>
              </a:ext>
            </a:extLst>
          </p:cNvPr>
          <p:cNvSpPr txBox="1"/>
          <p:nvPr/>
        </p:nvSpPr>
        <p:spPr>
          <a:xfrm>
            <a:off x="2637226" y="4482756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https://pnghut.com/png/csaq31idUJ/rubbish-bins-waste-paper-baskets-recycling-bin-black-and-white-symbol-transparent-png</a:t>
            </a:r>
            <a:r>
              <a:rPr lang="en-GB" dirty="0"/>
              <a:t> - bin asset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3CF69-1EC6-4612-B764-4EDDB2BEA992}"/>
              </a:ext>
            </a:extLst>
          </p:cNvPr>
          <p:cNvCxnSpPr>
            <a:cxnSpLocks/>
          </p:cNvCxnSpPr>
          <p:nvPr/>
        </p:nvCxnSpPr>
        <p:spPr>
          <a:xfrm>
            <a:off x="8600346" y="3869549"/>
            <a:ext cx="263739" cy="239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07307-A7B0-4840-8C2E-CC7E35EFF208}"/>
              </a:ext>
            </a:extLst>
          </p:cNvPr>
          <p:cNvCxnSpPr>
            <a:cxnSpLocks/>
          </p:cNvCxnSpPr>
          <p:nvPr/>
        </p:nvCxnSpPr>
        <p:spPr>
          <a:xfrm flipH="1">
            <a:off x="10184959" y="3869549"/>
            <a:ext cx="247215" cy="2394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6CD6E-3C6F-4276-9E9A-8097A4F1A17A}"/>
              </a:ext>
            </a:extLst>
          </p:cNvPr>
          <p:cNvCxnSpPr>
            <a:cxnSpLocks/>
          </p:cNvCxnSpPr>
          <p:nvPr/>
        </p:nvCxnSpPr>
        <p:spPr>
          <a:xfrm flipH="1">
            <a:off x="8864085" y="6263711"/>
            <a:ext cx="13208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B223A-E660-4B35-90DD-D4375357DA83}"/>
              </a:ext>
            </a:extLst>
          </p:cNvPr>
          <p:cNvCxnSpPr>
            <a:cxnSpLocks/>
          </p:cNvCxnSpPr>
          <p:nvPr/>
        </p:nvCxnSpPr>
        <p:spPr>
          <a:xfrm flipH="1">
            <a:off x="8409062" y="3869549"/>
            <a:ext cx="2215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A200EA-364B-4A80-AB4B-5E963F280ED1}"/>
              </a:ext>
            </a:extLst>
          </p:cNvPr>
          <p:cNvCxnSpPr>
            <a:cxnSpLocks/>
          </p:cNvCxnSpPr>
          <p:nvPr/>
        </p:nvCxnSpPr>
        <p:spPr>
          <a:xfrm flipV="1">
            <a:off x="9132898" y="3509554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AF33B9-2D88-457E-9A38-6D45C2539DDF}"/>
              </a:ext>
            </a:extLst>
          </p:cNvPr>
          <p:cNvCxnSpPr>
            <a:cxnSpLocks/>
          </p:cNvCxnSpPr>
          <p:nvPr/>
        </p:nvCxnSpPr>
        <p:spPr>
          <a:xfrm flipV="1">
            <a:off x="9912315" y="3509553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C46CC-A049-4C56-B28F-89F794AB3FCE}"/>
              </a:ext>
            </a:extLst>
          </p:cNvPr>
          <p:cNvCxnSpPr>
            <a:cxnSpLocks/>
          </p:cNvCxnSpPr>
          <p:nvPr/>
        </p:nvCxnSpPr>
        <p:spPr>
          <a:xfrm>
            <a:off x="9132898" y="3509553"/>
            <a:ext cx="781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6DFED-5B22-424F-8421-5A0EAE6DBDFE}"/>
              </a:ext>
            </a:extLst>
          </p:cNvPr>
          <p:cNvCxnSpPr>
            <a:cxnSpLocks/>
          </p:cNvCxnSpPr>
          <p:nvPr/>
        </p:nvCxnSpPr>
        <p:spPr>
          <a:xfrm flipH="1">
            <a:off x="9516759" y="4230520"/>
            <a:ext cx="6805" cy="15432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E5A025-04E7-4379-A08E-5B3ECD1A41F0}"/>
              </a:ext>
            </a:extLst>
          </p:cNvPr>
          <p:cNvCxnSpPr>
            <a:cxnSpLocks/>
          </p:cNvCxnSpPr>
          <p:nvPr/>
        </p:nvCxnSpPr>
        <p:spPr>
          <a:xfrm flipH="1">
            <a:off x="9847457" y="4229545"/>
            <a:ext cx="64858" cy="15442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DD47D-E0F8-4C37-96DF-B752F77C43FC}"/>
              </a:ext>
            </a:extLst>
          </p:cNvPr>
          <p:cNvCxnSpPr>
            <a:cxnSpLocks/>
          </p:cNvCxnSpPr>
          <p:nvPr/>
        </p:nvCxnSpPr>
        <p:spPr>
          <a:xfrm>
            <a:off x="9094895" y="4229544"/>
            <a:ext cx="91167" cy="1579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CEAA6-7C53-423F-8E7E-44F14C7FFEFF}"/>
              </a:ext>
            </a:extLst>
          </p:cNvPr>
          <p:cNvGrpSpPr/>
          <p:nvPr/>
        </p:nvGrpSpPr>
        <p:grpSpPr>
          <a:xfrm>
            <a:off x="8409062" y="482333"/>
            <a:ext cx="1772239" cy="2304023"/>
            <a:chOff x="9823374" y="528547"/>
            <a:chExt cx="1772239" cy="23040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ACD7EE-801E-4AE9-8AF9-113FCBA6D8F3}"/>
                </a:ext>
              </a:extLst>
            </p:cNvPr>
            <p:cNvSpPr/>
            <p:nvPr/>
          </p:nvSpPr>
          <p:spPr>
            <a:xfrm>
              <a:off x="9823374" y="528547"/>
              <a:ext cx="1772239" cy="23040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34E1D-9003-4272-95F8-8DBDD7E1E037}"/>
                </a:ext>
              </a:extLst>
            </p:cNvPr>
            <p:cNvGrpSpPr/>
            <p:nvPr/>
          </p:nvGrpSpPr>
          <p:grpSpPr>
            <a:xfrm>
              <a:off x="10041356" y="894705"/>
              <a:ext cx="1336276" cy="1638075"/>
              <a:chOff x="9709192" y="451460"/>
              <a:chExt cx="2215395" cy="275415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FDF6BC-5781-4E46-828E-D76406AA3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476" y="811456"/>
                <a:ext cx="263739" cy="23941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81A568-3A82-475B-9EA9-9B3836CC8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5089" y="811456"/>
                <a:ext cx="247215" cy="2394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793875-7B02-40EA-A1A7-7263EFE88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4215" y="3205618"/>
                <a:ext cx="132087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7E9471-813A-4CFC-A705-327C459FD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9192" y="811456"/>
                <a:ext cx="221539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96E1D88-6957-4C52-A02D-287FA17B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028" y="451461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336FE7-A845-4C02-9234-56731E3BC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2445" y="451460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BB3192-DD9B-4DAD-866F-0BA01BE3C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028" y="451460"/>
                <a:ext cx="77490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81536DA-8A1F-4D25-AF25-253B92A2E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6889" y="1172427"/>
                <a:ext cx="6805" cy="15432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23C1D-9BA8-4574-BF2E-304C4D620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7587" y="1171452"/>
                <a:ext cx="64858" cy="154423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3D07AE2-E7C0-4CB0-8906-C5FF59AA2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025" y="1171451"/>
                <a:ext cx="91167" cy="15790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86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1F973-A74E-450F-BB72-88892046F6EF}"/>
              </a:ext>
            </a:extLst>
          </p:cNvPr>
          <p:cNvSpPr txBox="1"/>
          <p:nvPr/>
        </p:nvSpPr>
        <p:spPr>
          <a:xfrm>
            <a:off x="2325362" y="1180848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here to delete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D61E9EE-D701-4B56-BC30-9D6D054EC4C9}"/>
              </a:ext>
            </a:extLst>
          </p:cNvPr>
          <p:cNvCxnSpPr>
            <a:cxnSpLocks/>
          </p:cNvCxnSpPr>
          <p:nvPr/>
        </p:nvCxnSpPr>
        <p:spPr>
          <a:xfrm>
            <a:off x="3827156" y="1391173"/>
            <a:ext cx="641899" cy="5829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7110318" y="2401867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8907829" y="2246638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75AF37-29A5-4861-B0A8-75D61B4F7C63}"/>
              </a:ext>
            </a:extLst>
          </p:cNvPr>
          <p:cNvSpPr txBox="1"/>
          <p:nvPr/>
        </p:nvSpPr>
        <p:spPr>
          <a:xfrm>
            <a:off x="4279310" y="3605317"/>
            <a:ext cx="156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into the correct places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39DA996-4702-4E2B-8E4F-535E6F505A9D}"/>
              </a:ext>
            </a:extLst>
          </p:cNvPr>
          <p:cNvCxnSpPr>
            <a:cxnSpLocks/>
          </p:cNvCxnSpPr>
          <p:nvPr/>
        </p:nvCxnSpPr>
        <p:spPr>
          <a:xfrm rot="5400000">
            <a:off x="3638427" y="3979557"/>
            <a:ext cx="720617" cy="5611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528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Aldhabi</vt:lpstr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Equipment models</vt:lpstr>
      <vt:lpstr>Order of creation</vt:lpstr>
      <vt:lpstr>Positions of objects in final</vt:lpstr>
      <vt:lpstr>Positions of objects in final 2</vt:lpstr>
      <vt:lpstr>PowerPoint Presentation</vt:lpstr>
      <vt:lpstr>PowerPoint Presentation</vt:lpstr>
      <vt:lpstr>PowerPoint Presentation</vt:lpstr>
      <vt:lpstr>PowerPoint Presentation</vt:lpstr>
      <vt:lpstr>X position of arrow</vt:lpstr>
      <vt:lpstr>PowerPoint Presentation</vt:lpstr>
      <vt:lpstr>PowerPoint Presentation</vt:lpstr>
      <vt:lpstr>The assets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UG-Reekie, Oliver</dc:creator>
  <cp:lastModifiedBy>UG-Reekie, Oliver</cp:lastModifiedBy>
  <cp:revision>31</cp:revision>
  <dcterms:created xsi:type="dcterms:W3CDTF">2022-01-17T17:24:02Z</dcterms:created>
  <dcterms:modified xsi:type="dcterms:W3CDTF">2022-04-24T20:02:38Z</dcterms:modified>
</cp:coreProperties>
</file>