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B3780-FEF0-4BB2-8A00-6184A694C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Infra &amp; SI</a:t>
            </a:r>
            <a:br>
              <a:rPr lang="fr-FR" dirty="0"/>
            </a:br>
            <a:r>
              <a:rPr lang="fr-FR" sz="4400" dirty="0"/>
              <a:t>Sauvegarde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24C411-1EF8-460A-9968-9D74C6A17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VERRIER Olivier, ECHEVERRIA Enzo, VENDEE Jules</a:t>
            </a:r>
          </a:p>
        </p:txBody>
      </p:sp>
    </p:spTree>
    <p:extLst>
      <p:ext uri="{BB962C8B-B14F-4D97-AF65-F5344CB8AC3E}">
        <p14:creationId xmlns:p14="http://schemas.microsoft.com/office/powerpoint/2010/main" val="245372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65D7A-797B-4B4D-9BEF-864003EF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192C7F-556E-4C2C-A404-3974C516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Rappel du projet</a:t>
            </a:r>
          </a:p>
          <a:p>
            <a:r>
              <a:rPr lang="fr-FR" dirty="0"/>
              <a:t>Maquette</a:t>
            </a:r>
          </a:p>
          <a:p>
            <a:r>
              <a:rPr lang="fr-FR" dirty="0"/>
              <a:t>Technologies utilisées</a:t>
            </a:r>
          </a:p>
          <a:p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26410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2CEB3-6F07-424B-8905-1ECAB173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C9E954-226B-4448-8822-6BCE972A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Relation client – serveur</a:t>
            </a:r>
          </a:p>
          <a:p>
            <a:r>
              <a:rPr lang="fr-FR" dirty="0"/>
              <a:t>Backup possible</a:t>
            </a:r>
          </a:p>
          <a:p>
            <a:r>
              <a:rPr lang="fr-FR" dirty="0"/>
              <a:t>Backup automatisé</a:t>
            </a:r>
          </a:p>
        </p:txBody>
      </p:sp>
    </p:spTree>
    <p:extLst>
      <p:ext uri="{BB962C8B-B14F-4D97-AF65-F5344CB8AC3E}">
        <p14:creationId xmlns:p14="http://schemas.microsoft.com/office/powerpoint/2010/main" val="387572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6998E-5211-4CA3-B814-AFCA616A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4EFC69B-68AF-4DD1-8A33-70FB0DF36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507" y="2826544"/>
            <a:ext cx="9330431" cy="358426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B830B1C-C713-4A46-8F17-90C5D2B60EA0}"/>
              </a:ext>
            </a:extLst>
          </p:cNvPr>
          <p:cNvSpPr txBox="1"/>
          <p:nvPr/>
        </p:nvSpPr>
        <p:spPr>
          <a:xfrm>
            <a:off x="2638056" y="5891230"/>
            <a:ext cx="1463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192.168.62.4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68D8ECE-04E8-41FC-B96C-59C64A22DE08}"/>
              </a:ext>
            </a:extLst>
          </p:cNvPr>
          <p:cNvSpPr txBox="1"/>
          <p:nvPr/>
        </p:nvSpPr>
        <p:spPr>
          <a:xfrm>
            <a:off x="9534617" y="5752731"/>
            <a:ext cx="1287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192.168.62.5</a:t>
            </a:r>
          </a:p>
        </p:txBody>
      </p:sp>
    </p:spTree>
    <p:extLst>
      <p:ext uri="{BB962C8B-B14F-4D97-AF65-F5344CB8AC3E}">
        <p14:creationId xmlns:p14="http://schemas.microsoft.com/office/powerpoint/2010/main" val="175858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A8AEE-3471-42DB-95D9-A1C5C3FC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689761-5F4C-468E-AA90-60A20743A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Borg backup</a:t>
            </a:r>
          </a:p>
          <a:p>
            <a:r>
              <a:rPr lang="fr-FR" dirty="0"/>
              <a:t>NFS</a:t>
            </a:r>
          </a:p>
        </p:txBody>
      </p:sp>
    </p:spTree>
    <p:extLst>
      <p:ext uri="{BB962C8B-B14F-4D97-AF65-F5344CB8AC3E}">
        <p14:creationId xmlns:p14="http://schemas.microsoft.com/office/powerpoint/2010/main" val="214676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EA276D-6FBE-42DA-8483-9611E205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39993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F4702B-99F6-49AB-B219-F229B7FDD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fr-FR" dirty="0"/>
              <a:t>Merci pour votre écoute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A2A536-1C59-4B09-9806-EFB512983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1451174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</Words>
  <Application>Microsoft Office PowerPoint</Application>
  <PresentationFormat>Grand écran</PresentationFormat>
  <Paragraphs>19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Concis</vt:lpstr>
      <vt:lpstr>Projet Infra &amp; SI Sauvegarde</vt:lpstr>
      <vt:lpstr>Sommaire</vt:lpstr>
      <vt:lpstr>Rappel du projet</vt:lpstr>
      <vt:lpstr>Maquette</vt:lpstr>
      <vt:lpstr>Technologies utilisées</vt:lpstr>
      <vt:lpstr>Démonstration</vt:lpstr>
      <vt:lpstr>Merci pour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Infra &amp; SI Sauvegarde</dc:title>
  <dc:creator>Olivier Verreir</dc:creator>
  <cp:lastModifiedBy>Olivier Verreir</cp:lastModifiedBy>
  <cp:revision>1</cp:revision>
  <dcterms:created xsi:type="dcterms:W3CDTF">2019-06-24T09:57:30Z</dcterms:created>
  <dcterms:modified xsi:type="dcterms:W3CDTF">2019-06-24T09:59:11Z</dcterms:modified>
</cp:coreProperties>
</file>