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7" r:id="rId4"/>
    <p:sldId id="268" r:id="rId5"/>
    <p:sldId id="270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820D-2AC3-415F-B5BC-E8CAE95B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2332"/>
            <a:ext cx="8001000" cy="2971801"/>
          </a:xfrm>
        </p:spPr>
        <p:txBody>
          <a:bodyPr/>
          <a:lstStyle/>
          <a:p>
            <a:r>
              <a:rPr lang="fr-FR" dirty="0"/>
              <a:t>Challenge 48h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F743C-02F5-4A58-A172-EB7A413D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CASELLLES Mathieu</a:t>
            </a:r>
          </a:p>
          <a:p>
            <a:r>
              <a:rPr lang="fr-FR" dirty="0"/>
              <a:t>DURAND Antoine</a:t>
            </a:r>
          </a:p>
          <a:p>
            <a:r>
              <a:rPr lang="fr-FR" dirty="0"/>
              <a:t>VERRIER Olivier</a:t>
            </a:r>
          </a:p>
          <a:p>
            <a:r>
              <a:rPr lang="fr-FR" dirty="0"/>
              <a:t>SEA PHANH Calvin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 –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59" y="1657208"/>
            <a:ext cx="8534400" cy="444759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Jeune startup à Bordeaux. 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Améliorer la vie des Bordelais . 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Proposer une MVP en moins de 48h.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fr-FR" sz="2800" dirty="0"/>
          </a:p>
        </p:txBody>
      </p:sp>
      <p:sp>
        <p:nvSpPr>
          <p:cNvPr id="7" name="Rectangle 6" descr="Presentation with Org Chart">
            <a:extLst>
              <a:ext uri="{FF2B5EF4-FFF2-40B4-BE49-F238E27FC236}">
                <a16:creationId xmlns:a16="http://schemas.microsoft.com/office/drawing/2014/main" id="{90F50192-7AFA-4A4C-9A1A-8E0550BEF96B}"/>
              </a:ext>
            </a:extLst>
          </p:cNvPr>
          <p:cNvSpPr/>
          <p:nvPr/>
        </p:nvSpPr>
        <p:spPr>
          <a:xfrm>
            <a:off x="2494591" y="343890"/>
            <a:ext cx="598525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7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3" y="1205200"/>
            <a:ext cx="8534400" cy="4447599"/>
          </a:xfrm>
        </p:spPr>
        <p:txBody>
          <a:bodyPr>
            <a:normAutofit/>
          </a:bodyPr>
          <a:lstStyle/>
          <a:p>
            <a:endParaRPr lang="fr-FR" sz="3200" dirty="0"/>
          </a:p>
          <a:p>
            <a:r>
              <a:rPr lang="fr-FR" sz="2900" dirty="0"/>
              <a:t>App</a:t>
            </a:r>
            <a:r>
              <a:rPr lang="fr-FR" sz="2900" dirty="0">
                <a:solidFill>
                  <a:srgbClr val="135076"/>
                </a:solidFill>
              </a:rPr>
              <a:t>lic</a:t>
            </a:r>
            <a:r>
              <a:rPr lang="fr-FR" sz="2900" dirty="0"/>
              <a:t>ation web permettant de visualiser en temps réel les disponibilités </a:t>
            </a:r>
            <a:r>
              <a:rPr lang="fr-FR" sz="2900"/>
              <a:t>des stations </a:t>
            </a:r>
            <a:r>
              <a:rPr lang="fr-FR" sz="2900" dirty="0"/>
              <a:t>V3 sur Bordeaux.</a:t>
            </a:r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19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III –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7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2900" dirty="0"/>
              <a:t>Fonctionnalités :</a:t>
            </a:r>
          </a:p>
          <a:p>
            <a:pPr lvl="3"/>
            <a:r>
              <a:rPr lang="fr-FR" sz="2100" dirty="0"/>
              <a:t>Accueil avec la liste des stations</a:t>
            </a:r>
          </a:p>
          <a:p>
            <a:pPr lvl="3"/>
            <a:r>
              <a:rPr lang="fr-FR" sz="2100" dirty="0"/>
              <a:t>Possibilité d’ajouter des stations en favoris</a:t>
            </a:r>
          </a:p>
          <a:p>
            <a:pPr lvl="3"/>
            <a:r>
              <a:rPr lang="fr-FR" sz="2100" dirty="0"/>
              <a:t>Page map pour voir l’emplacement sur la carte google map d’une station sélectionnée.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IV – Technologies utilisées</a:t>
            </a:r>
          </a:p>
        </p:txBody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38D9DF2D-A591-4EC3-BFDB-4E139EAF2799}"/>
              </a:ext>
            </a:extLst>
          </p:cNvPr>
          <p:cNvSpPr/>
          <p:nvPr/>
        </p:nvSpPr>
        <p:spPr>
          <a:xfrm>
            <a:off x="2421511" y="347666"/>
            <a:ext cx="623692" cy="6074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FDE1A-BC1E-4DE7-9699-CE16B8DA6D58}"/>
              </a:ext>
            </a:extLst>
          </p:cNvPr>
          <p:cNvSpPr txBox="1"/>
          <p:nvPr/>
        </p:nvSpPr>
        <p:spPr>
          <a:xfrm>
            <a:off x="3032061" y="2261725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>
                <a:solidFill>
                  <a:schemeClr val="bg2">
                    <a:lumMod val="75000"/>
                  </a:schemeClr>
                </a:solidFill>
              </a:rPr>
              <a:t>VueJS</a:t>
            </a:r>
            <a:endParaRPr lang="fr-FR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Vue.js — Wikipédia">
            <a:extLst>
              <a:ext uri="{FF2B5EF4-FFF2-40B4-BE49-F238E27FC236}">
                <a16:creationId xmlns:a16="http://schemas.microsoft.com/office/drawing/2014/main" id="{084B0004-0B44-4AE0-8A61-13302868D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27" y="2064617"/>
            <a:ext cx="1626481" cy="140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701430B-B9E6-4FA4-A18E-77410771E6CD}"/>
              </a:ext>
            </a:extLst>
          </p:cNvPr>
          <p:cNvSpPr txBox="1"/>
          <p:nvPr/>
        </p:nvSpPr>
        <p:spPr>
          <a:xfrm>
            <a:off x="2817330" y="4604936"/>
            <a:ext cx="342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>
                <a:solidFill>
                  <a:schemeClr val="bg2">
                    <a:lumMod val="75000"/>
                  </a:schemeClr>
                </a:solidFill>
              </a:rPr>
              <a:t>Tailwindcss</a:t>
            </a:r>
            <a:endParaRPr lang="fr-FR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 descr="Tailwind CSS Alternatives and Similar Software - AlternativeTo.net">
            <a:extLst>
              <a:ext uri="{FF2B5EF4-FFF2-40B4-BE49-F238E27FC236}">
                <a16:creationId xmlns:a16="http://schemas.microsoft.com/office/drawing/2014/main" id="{E931DC5C-79C7-47FC-AFA1-5E57D072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05" y="4392716"/>
            <a:ext cx="1409508" cy="140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 – Démonstration</a:t>
            </a:r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40578D61-5FA0-4E11-BC62-CF735031140C}"/>
              </a:ext>
            </a:extLst>
          </p:cNvPr>
          <p:cNvSpPr/>
          <p:nvPr/>
        </p:nvSpPr>
        <p:spPr>
          <a:xfrm>
            <a:off x="2245342" y="313457"/>
            <a:ext cx="690805" cy="6758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Espace réservé du contenu 1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ADAC11F-C162-4DC7-BE0F-A1E51325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4016" y="1619075"/>
            <a:ext cx="6262146" cy="4515668"/>
          </a:xfrm>
        </p:spPr>
      </p:pic>
    </p:spTree>
    <p:extLst>
      <p:ext uri="{BB962C8B-B14F-4D97-AF65-F5344CB8AC3E}">
        <p14:creationId xmlns:p14="http://schemas.microsoft.com/office/powerpoint/2010/main" val="41356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B9AC-3451-43FF-BB3D-A94B69C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163" y="457199"/>
            <a:ext cx="8001000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/>
              <a:t>Fin du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D9C94-A944-46B5-8F6D-D2AA5765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45" y="3939832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34554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120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Challenge 48h</vt:lpstr>
      <vt:lpstr>   I – CONTEXTE</vt:lpstr>
      <vt:lpstr>   II – présentation du projet</vt:lpstr>
      <vt:lpstr>   III – Objectif du projet</vt:lpstr>
      <vt:lpstr>   IV – Technologies utilisées</vt:lpstr>
      <vt:lpstr>   V – Démonstration</vt:lpstr>
      <vt:lpstr>Fin du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 / RESPONSIVE DESIGN</dc:title>
  <dc:creator>FEYDIT Rémi</dc:creator>
  <cp:lastModifiedBy>Mathieu Caselles</cp:lastModifiedBy>
  <cp:revision>28</cp:revision>
  <dcterms:created xsi:type="dcterms:W3CDTF">2020-01-23T15:13:43Z</dcterms:created>
  <dcterms:modified xsi:type="dcterms:W3CDTF">2020-05-15T09:34:02Z</dcterms:modified>
</cp:coreProperties>
</file>