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1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8F67-5006-4D37-978E-C599D579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85A54-E82E-4EBB-8FA6-A55EA6F1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6DC4-8658-4F14-B3A4-CBB7ED6D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35D3-14D9-4AA6-A1DE-58645A12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689F-5336-43A5-A6B2-1BDE265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21DA-9C05-4756-AA6C-27D5F893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79C45-2EA1-4473-9CA6-E78F8817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D106-8ECC-4FEB-9356-6183ACE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BE19-6C94-4FD7-95AD-41B5423D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FD48-8D8D-42EA-8B3F-ACD450E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7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87314-7436-4C54-B1D9-4E949A02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394C-1108-4445-9EA6-7610B7C2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55CE-72E4-44E6-8593-66CF8E2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8C6F-D79F-4A74-AE25-F8F8B7E2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8118-D2B3-46AC-8BE8-308EF543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C2B1-4637-4039-84B6-06C6CFAB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1172-8E16-46B5-8A86-EAE5B9D7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8F7C-3161-4A76-A57B-840180B4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537A-2442-47E2-A77F-B2477A11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A978-5E07-48E7-B6DC-F0FDC130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5AE3-265F-4E9A-BBD7-A738405A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241B-A357-4B59-B21A-FF78558A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1B18-B16B-4CA4-9D3F-5677BF6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DBEA-82CE-48AF-B557-7E3BE5A7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AFFE-A066-4974-BA34-9AEACDAC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3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CE6-C05D-45FA-807E-AEE8F666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C01C-0D2F-4C39-87B0-923E010E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593D2-04B4-427C-B7B8-2FC1F7BD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A58D-8882-43A6-8D6A-42A0BD46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55D4-38B0-4747-9141-301752C9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0CB9-8A8D-4078-8B67-40A1876E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95DF-059B-45AC-ABD8-89666CC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F748-6AD5-4A8E-AF3C-AEE80152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460E-5EE1-4B2D-9CA9-1BDC4044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538E4-D5E7-4D9E-9D18-2563A08D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D08ED-56EC-42A2-A172-55E59E17F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2C9A-C06F-4A48-AF03-DE9B579F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6C4E8-B475-4C67-B648-AD6F3AEF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D18A0-F885-4D07-B96F-DE6A24F2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8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4467-9C51-49B9-8BF1-4F188127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0FD78-7351-44A7-85DB-890AB7BC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54B8A-F90B-4BFD-A7B4-B7320FB5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239A-69DD-4455-BE96-59248CF3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87420-D456-4EB4-B301-DA734C67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B722-9E37-4ECC-8C3B-4113F99A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7282C-D0B3-4D29-81B3-209E58BE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5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668B-CCFA-4D5E-8090-E66A7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A24E-FEC6-4A1B-9017-A4DEAB79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E41FA-F79B-4C75-9DD1-1DFD944F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43C37-22EC-43C9-878E-A91D99E6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A621-E65B-4F0A-8464-2F12BAF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A9D5-FD4B-47C4-871C-7336105F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3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5493-AD07-4911-9D1B-779A29F3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CD3D6-927C-42A8-A1C9-279641C37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9A99-DE3F-4471-9D9F-666635C14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344A-C96F-400D-9064-830B3E2A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3C7E-7903-44FA-8BD0-26073CA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C57F-6FB0-46CA-98C6-B1CFFE53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EC133-FB61-413A-853B-5B73AAE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CEF4-42C1-4B40-B723-95F79274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8249-C44E-429B-939A-505F72272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30E2-EA86-44FA-86B0-570164B4DAC7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7D04-427E-453D-AC19-9D8DDB77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EEBB-1C71-4F8B-BF3D-86774B8D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2CCE-91F0-4248-9A57-DE16002A6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1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CA6B-5C2B-4376-89A1-902EB26C8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17BFE-5B03-4555-82BF-7DBE52A27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Temple</a:t>
            </a:r>
          </a:p>
        </p:txBody>
      </p:sp>
    </p:spTree>
    <p:extLst>
      <p:ext uri="{BB962C8B-B14F-4D97-AF65-F5344CB8AC3E}">
        <p14:creationId xmlns:p14="http://schemas.microsoft.com/office/powerpoint/2010/main" val="6437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6DA90221-4F14-4B04-9920-4AFAD709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44B37-6465-41D5-B72B-33AC34DA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982D93A-AB18-45FD-9FA5-9935F8F5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Objectives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Types of Neural Networks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How Neural Networks Work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Coding a Neural Network</a:t>
            </a:r>
          </a:p>
          <a:p>
            <a:r>
              <a:rPr lang="en-GB" sz="2000" dirty="0">
                <a:solidFill>
                  <a:srgbClr val="FFFFFF"/>
                </a:solidFill>
              </a:rPr>
              <a:t>Results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038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7B8EB627-9C67-49E5-B27B-4408E4D1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2833D-72FC-490F-9681-2CAEF58A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8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16E4-8704-45DA-BB81-92C931C7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Explore the different types of neural network models</a:t>
            </a:r>
          </a:p>
          <a:p>
            <a:r>
              <a:rPr lang="en-GB" sz="2400">
                <a:solidFill>
                  <a:srgbClr val="FFFFFF"/>
                </a:solidFill>
              </a:rPr>
              <a:t>Explore the uses of different types of neural network models</a:t>
            </a:r>
          </a:p>
          <a:p>
            <a:r>
              <a:rPr lang="en-GB" sz="2400">
                <a:solidFill>
                  <a:srgbClr val="FFFFFF"/>
                </a:solidFill>
              </a:rPr>
              <a:t>Explore how a neural network works from a high level</a:t>
            </a:r>
          </a:p>
          <a:p>
            <a:r>
              <a:rPr lang="en-GB" sz="2400">
                <a:solidFill>
                  <a:srgbClr val="FFFFFF"/>
                </a:solidFill>
              </a:rPr>
              <a:t>Explore how to use a neural network to classify handwritten digits from 0-9</a:t>
            </a:r>
          </a:p>
          <a:p>
            <a:r>
              <a:rPr lang="en-GB" sz="2400">
                <a:solidFill>
                  <a:srgbClr val="FFFFFF"/>
                </a:solidFill>
              </a:rPr>
              <a:t>Code a neural network to classify handwritten digits from 0-9</a:t>
            </a:r>
          </a:p>
        </p:txBody>
      </p:sp>
    </p:spTree>
    <p:extLst>
      <p:ext uri="{BB962C8B-B14F-4D97-AF65-F5344CB8AC3E}">
        <p14:creationId xmlns:p14="http://schemas.microsoft.com/office/powerpoint/2010/main" val="243236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7B8EB627-9C67-49E5-B27B-4408E4D1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2833D-72FC-490F-9681-2CAEF58A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Types of Neural Networks</a:t>
            </a:r>
          </a:p>
        </p:txBody>
      </p:sp>
      <p:sp>
        <p:nvSpPr>
          <p:cNvPr id="17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6FF24B-FCFC-457A-ABBD-B5900C11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Perceptron</a:t>
            </a:r>
          </a:p>
          <a:p>
            <a:r>
              <a:rPr lang="en-GB" sz="2400" dirty="0">
                <a:solidFill>
                  <a:srgbClr val="FFFFFF"/>
                </a:solidFill>
              </a:rPr>
              <a:t>Feed Forward Neural Network</a:t>
            </a:r>
          </a:p>
          <a:p>
            <a:r>
              <a:rPr lang="en-GB" sz="2400" dirty="0">
                <a:solidFill>
                  <a:srgbClr val="FFFFFF"/>
                </a:solidFill>
              </a:rPr>
              <a:t>Multi-layer Perceptron</a:t>
            </a:r>
          </a:p>
          <a:p>
            <a:r>
              <a:rPr lang="en-GB" sz="2400" dirty="0">
                <a:solidFill>
                  <a:srgbClr val="FFFFFF"/>
                </a:solidFill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7431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onnected lines and dots to form a network">
            <a:extLst>
              <a:ext uri="{FF2B5EF4-FFF2-40B4-BE49-F238E27FC236}">
                <a16:creationId xmlns:a16="http://schemas.microsoft.com/office/drawing/2014/main" id="{AAFBEE98-0646-416F-BCC5-A44ECA6B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873AD-7C4B-4127-8116-E640413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Types of Neural Networks</a:t>
            </a:r>
          </a:p>
        </p:txBody>
      </p:sp>
      <p:sp>
        <p:nvSpPr>
          <p:cNvPr id="24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4FFE21-816D-4652-92AB-A7AA46EC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Perceptron</a:t>
            </a:r>
          </a:p>
          <a:p>
            <a:r>
              <a:rPr lang="en-GB" sz="2400" dirty="0">
                <a:solidFill>
                  <a:srgbClr val="FFFFFF"/>
                </a:solidFill>
              </a:rPr>
              <a:t>Feed Forward Neural Network</a:t>
            </a:r>
          </a:p>
          <a:p>
            <a:r>
              <a:rPr lang="en-GB" sz="2400" dirty="0">
                <a:solidFill>
                  <a:srgbClr val="FFFFFF"/>
                </a:solidFill>
              </a:rPr>
              <a:t>Multi-layer Perceptron</a:t>
            </a:r>
          </a:p>
          <a:p>
            <a:r>
              <a:rPr lang="en-GB" sz="2400" dirty="0">
                <a:solidFill>
                  <a:srgbClr val="FFFFFF"/>
                </a:solidFill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052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nected lines and dots to form a network">
            <a:extLst>
              <a:ext uri="{FF2B5EF4-FFF2-40B4-BE49-F238E27FC236}">
                <a16:creationId xmlns:a16="http://schemas.microsoft.com/office/drawing/2014/main" id="{AAFBEE98-0646-416F-BCC5-A44ECA6B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873AD-7C4B-4127-8116-E640413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Perceptron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63F8820-2C1F-4B43-B2AA-706E793FA3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6154" y="440965"/>
            <a:ext cx="4169338" cy="279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Simplest component of a neural network</a:t>
                </a:r>
              </a:p>
              <a:p>
                <a:r>
                  <a:rPr lang="en-US" sz="1800" dirty="0"/>
                  <a:t>Inputs between 0 and 1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is the output,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 vector of the weights,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 vector of the inputs,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the bias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the activation function.</a:t>
                </a:r>
                <a:endParaRPr lang="en-US" sz="18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  <a:blipFill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60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nected lines and dots to form a network">
            <a:extLst>
              <a:ext uri="{FF2B5EF4-FFF2-40B4-BE49-F238E27FC236}">
                <a16:creationId xmlns:a16="http://schemas.microsoft.com/office/drawing/2014/main" id="{AAFBEE98-0646-416F-BCC5-A44ECA6B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873AD-7C4B-4127-8116-E640413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 Forward Neural Network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AD664D-30E1-482C-A451-990B716B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79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/>
                  <a:t>Set of interconnected layers</a:t>
                </a:r>
              </a:p>
              <a:p>
                <a:r>
                  <a:rPr lang="en-US" sz="1700"/>
                  <a:t>Linear classification only</a:t>
                </a:r>
                <a:endParaRPr lang="en-US" sz="1700" b="0" i="1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7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b="1"/>
              </a:p>
              <a:p>
                <a:r>
                  <a:rPr lang="en-US" sz="17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is the output of the nth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weight matrix of the nth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output vector of the previous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bias vector for the nth layer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activation function</a:t>
                </a:r>
                <a:endParaRPr lang="en-US" sz="1700" b="1"/>
              </a:p>
              <a:p>
                <a:endParaRPr lang="en-US" sz="170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  <a:blipFill>
                <a:blip r:embed="rId4"/>
                <a:stretch>
                  <a:fillRect l="-675" t="-8718" r="-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99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nected lines and dots to form a network">
            <a:extLst>
              <a:ext uri="{FF2B5EF4-FFF2-40B4-BE49-F238E27FC236}">
                <a16:creationId xmlns:a16="http://schemas.microsoft.com/office/drawing/2014/main" id="{AAFBEE98-0646-416F-BCC5-A44ECA6B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873AD-7C4B-4127-8116-E640413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Multi-layer Perceptron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AD664D-30E1-482C-A451-990B716B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179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/>
                  <a:t>Set of interconnected layers</a:t>
                </a:r>
              </a:p>
              <a:p>
                <a:r>
                  <a:rPr lang="en-US" sz="1700"/>
                  <a:t>Linear classification only</a:t>
                </a:r>
                <a:endParaRPr lang="en-US" sz="1700" b="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7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b="1"/>
              </a:p>
              <a:p>
                <a:r>
                  <a:rPr lang="en-US" sz="17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/>
                  <a:t> is the output of the nth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weight matrix of the nth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output vector of the previous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bias vector for the nth layer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700" b="1"/>
                  <a:t> </a:t>
                </a:r>
                <a:r>
                  <a:rPr lang="en-US" sz="1700"/>
                  <a:t>is the activation function</a:t>
                </a:r>
                <a:endParaRPr lang="en-US" sz="1700" b="1"/>
              </a:p>
              <a:p>
                <a:endParaRPr lang="en-US" sz="170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96CBBB-CC75-4FA3-8CC2-F5AE514A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1" y="3676052"/>
                <a:ext cx="4516920" cy="2375756"/>
              </a:xfrm>
              <a:prstGeom prst="rect">
                <a:avLst/>
              </a:prstGeom>
              <a:blipFill>
                <a:blip r:embed="rId4"/>
                <a:stretch>
                  <a:fillRect l="-675" t="-8718" r="-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3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Neural Networks</vt:lpstr>
      <vt:lpstr>Overview</vt:lpstr>
      <vt:lpstr>Objectives</vt:lpstr>
      <vt:lpstr>Types of Neural Networks</vt:lpstr>
      <vt:lpstr>Types of Neural Networks</vt:lpstr>
      <vt:lpstr>Perceptron</vt:lpstr>
      <vt:lpstr>Feed Forward Neural Network</vt:lpstr>
      <vt:lpstr>Multi-layer 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OLIVER TEMPLE</dc:creator>
  <cp:lastModifiedBy>OLIVER TEMPLE</cp:lastModifiedBy>
  <cp:revision>1</cp:revision>
  <dcterms:created xsi:type="dcterms:W3CDTF">2022-03-01T17:47:22Z</dcterms:created>
  <dcterms:modified xsi:type="dcterms:W3CDTF">2022-03-01T18:10:30Z</dcterms:modified>
</cp:coreProperties>
</file>