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4293DF-D58B-4BC9-BF47-665EBCE7E57B}" v="280" dt="2021-11-18T00:39:30.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44" autoAdjust="0"/>
  </p:normalViewPr>
  <p:slideViewPr>
    <p:cSldViewPr snapToGrid="0">
      <p:cViewPr>
        <p:scale>
          <a:sx n="64" d="100"/>
          <a:sy n="64" d="100"/>
        </p:scale>
        <p:origin x="1454" y="2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TEMPLE" userId="8700caca-3536-4a9c-bdad-2e6d1be230b8" providerId="ADAL" clId="{694293DF-D58B-4BC9-BF47-665EBCE7E57B}"/>
    <pc:docChg chg="undo custSel addSld delSld modSld">
      <pc:chgData name="OLIVER TEMPLE" userId="8700caca-3536-4a9c-bdad-2e6d1be230b8" providerId="ADAL" clId="{694293DF-D58B-4BC9-BF47-665EBCE7E57B}" dt="2021-11-18T00:40:24.178" v="4254" actId="20577"/>
      <pc:docMkLst>
        <pc:docMk/>
      </pc:docMkLst>
      <pc:sldChg chg="modSp new mod">
        <pc:chgData name="OLIVER TEMPLE" userId="8700caca-3536-4a9c-bdad-2e6d1be230b8" providerId="ADAL" clId="{694293DF-D58B-4BC9-BF47-665EBCE7E57B}" dt="2021-11-17T23:49:08.001" v="409"/>
        <pc:sldMkLst>
          <pc:docMk/>
          <pc:sldMk cId="269789505" sldId="256"/>
        </pc:sldMkLst>
        <pc:spChg chg="mod">
          <ac:chgData name="OLIVER TEMPLE" userId="8700caca-3536-4a9c-bdad-2e6d1be230b8" providerId="ADAL" clId="{694293DF-D58B-4BC9-BF47-665EBCE7E57B}" dt="2021-11-17T23:49:08.001" v="409"/>
          <ac:spMkLst>
            <pc:docMk/>
            <pc:sldMk cId="269789505" sldId="256"/>
            <ac:spMk id="2" creationId="{81C520F3-1A5E-4945-92E1-AB95CC76CFB7}"/>
          </ac:spMkLst>
        </pc:spChg>
        <pc:spChg chg="mod">
          <ac:chgData name="OLIVER TEMPLE" userId="8700caca-3536-4a9c-bdad-2e6d1be230b8" providerId="ADAL" clId="{694293DF-D58B-4BC9-BF47-665EBCE7E57B}" dt="2021-11-17T23:49:08.001" v="409"/>
          <ac:spMkLst>
            <pc:docMk/>
            <pc:sldMk cId="269789505" sldId="256"/>
            <ac:spMk id="3" creationId="{097CCFF0-49EB-4A6E-ADD1-80B8EF3F21DF}"/>
          </ac:spMkLst>
        </pc:spChg>
      </pc:sldChg>
      <pc:sldChg chg="addSp delSp modSp new mod setBg setClrOvrMap">
        <pc:chgData name="OLIVER TEMPLE" userId="8700caca-3536-4a9c-bdad-2e6d1be230b8" providerId="ADAL" clId="{694293DF-D58B-4BC9-BF47-665EBCE7E57B}" dt="2021-11-17T23:49:28.742" v="414" actId="20577"/>
        <pc:sldMkLst>
          <pc:docMk/>
          <pc:sldMk cId="1130174223" sldId="257"/>
        </pc:sldMkLst>
        <pc:spChg chg="mod">
          <ac:chgData name="OLIVER TEMPLE" userId="8700caca-3536-4a9c-bdad-2e6d1be230b8" providerId="ADAL" clId="{694293DF-D58B-4BC9-BF47-665EBCE7E57B}" dt="2021-11-17T23:49:28.742" v="414" actId="20577"/>
          <ac:spMkLst>
            <pc:docMk/>
            <pc:sldMk cId="1130174223" sldId="257"/>
            <ac:spMk id="2" creationId="{4483D9BE-D021-4DB3-B081-94ED8391716E}"/>
          </ac:spMkLst>
        </pc:spChg>
        <pc:spChg chg="del mod">
          <ac:chgData name="OLIVER TEMPLE" userId="8700caca-3536-4a9c-bdad-2e6d1be230b8" providerId="ADAL" clId="{694293DF-D58B-4BC9-BF47-665EBCE7E57B}" dt="2021-11-17T23:48:49.004" v="403" actId="26606"/>
          <ac:spMkLst>
            <pc:docMk/>
            <pc:sldMk cId="1130174223" sldId="257"/>
            <ac:spMk id="3" creationId="{B1C94058-6E6B-4A81-B827-0D2B41A0C534}"/>
          </ac:spMkLst>
        </pc:spChg>
        <pc:spChg chg="add del">
          <ac:chgData name="OLIVER TEMPLE" userId="8700caca-3536-4a9c-bdad-2e6d1be230b8" providerId="ADAL" clId="{694293DF-D58B-4BC9-BF47-665EBCE7E57B}" dt="2021-11-17T23:48:38.669" v="402" actId="26606"/>
          <ac:spMkLst>
            <pc:docMk/>
            <pc:sldMk cId="1130174223" sldId="257"/>
            <ac:spMk id="9" creationId="{9AA72BD9-2C5A-4EDC-931F-5AA08EACA0F3}"/>
          </ac:spMkLst>
        </pc:spChg>
        <pc:spChg chg="add del">
          <ac:chgData name="OLIVER TEMPLE" userId="8700caca-3536-4a9c-bdad-2e6d1be230b8" providerId="ADAL" clId="{694293DF-D58B-4BC9-BF47-665EBCE7E57B}" dt="2021-11-17T23:48:38.669" v="402" actId="26606"/>
          <ac:spMkLst>
            <pc:docMk/>
            <pc:sldMk cId="1130174223" sldId="257"/>
            <ac:spMk id="11" creationId="{DD3981AC-7B61-4947-BCF3-F7AA7FA385B9}"/>
          </ac:spMkLst>
        </pc:spChg>
        <pc:spChg chg="add del">
          <ac:chgData name="OLIVER TEMPLE" userId="8700caca-3536-4a9c-bdad-2e6d1be230b8" providerId="ADAL" clId="{694293DF-D58B-4BC9-BF47-665EBCE7E57B}" dt="2021-11-17T23:48:38.669" v="402" actId="26606"/>
          <ac:spMkLst>
            <pc:docMk/>
            <pc:sldMk cId="1130174223" sldId="257"/>
            <ac:spMk id="13" creationId="{55D4142C-5077-457F-A6AD-3FECFDB39685}"/>
          </ac:spMkLst>
        </pc:spChg>
        <pc:spChg chg="add del">
          <ac:chgData name="OLIVER TEMPLE" userId="8700caca-3536-4a9c-bdad-2e6d1be230b8" providerId="ADAL" clId="{694293DF-D58B-4BC9-BF47-665EBCE7E57B}" dt="2021-11-17T23:48:38.669" v="402" actId="26606"/>
          <ac:spMkLst>
            <pc:docMk/>
            <pc:sldMk cId="1130174223" sldId="257"/>
            <ac:spMk id="15" creationId="{7A5F0580-5EE9-419F-96EE-B6529EF6E7D0}"/>
          </ac:spMkLst>
        </pc:spChg>
        <pc:graphicFrameChg chg="add">
          <ac:chgData name="OLIVER TEMPLE" userId="8700caca-3536-4a9c-bdad-2e6d1be230b8" providerId="ADAL" clId="{694293DF-D58B-4BC9-BF47-665EBCE7E57B}" dt="2021-11-17T23:48:49.004" v="403" actId="26606"/>
          <ac:graphicFrameMkLst>
            <pc:docMk/>
            <pc:sldMk cId="1130174223" sldId="257"/>
            <ac:graphicFrameMk id="6" creationId="{EE439291-B9A7-48F1-9CD6-5D7216FC1FE0}"/>
          </ac:graphicFrameMkLst>
        </pc:graphicFrameChg>
        <pc:picChg chg="add del">
          <ac:chgData name="OLIVER TEMPLE" userId="8700caca-3536-4a9c-bdad-2e6d1be230b8" providerId="ADAL" clId="{694293DF-D58B-4BC9-BF47-665EBCE7E57B}" dt="2021-11-17T23:48:38.669" v="402" actId="26606"/>
          <ac:picMkLst>
            <pc:docMk/>
            <pc:sldMk cId="1130174223" sldId="257"/>
            <ac:picMk id="5" creationId="{E1A80FD7-79F5-4489-AB99-4CDBFBBDB661}"/>
          </ac:picMkLst>
        </pc:picChg>
      </pc:sldChg>
      <pc:sldChg chg="addSp delSp modSp new mod setBg delDesignElem">
        <pc:chgData name="OLIVER TEMPLE" userId="8700caca-3536-4a9c-bdad-2e6d1be230b8" providerId="ADAL" clId="{694293DF-D58B-4BC9-BF47-665EBCE7E57B}" dt="2021-11-17T23:51:03.566" v="497" actId="20577"/>
        <pc:sldMkLst>
          <pc:docMk/>
          <pc:sldMk cId="2602268241" sldId="258"/>
        </pc:sldMkLst>
        <pc:spChg chg="mod">
          <ac:chgData name="OLIVER TEMPLE" userId="8700caca-3536-4a9c-bdad-2e6d1be230b8" providerId="ADAL" clId="{694293DF-D58B-4BC9-BF47-665EBCE7E57B}" dt="2021-11-17T23:49:43.150" v="415" actId="26606"/>
          <ac:spMkLst>
            <pc:docMk/>
            <pc:sldMk cId="2602268241" sldId="258"/>
            <ac:spMk id="2" creationId="{2D6A6739-C547-47BC-8972-AEE22EAA6B8B}"/>
          </ac:spMkLst>
        </pc:spChg>
        <pc:spChg chg="mod">
          <ac:chgData name="OLIVER TEMPLE" userId="8700caca-3536-4a9c-bdad-2e6d1be230b8" providerId="ADAL" clId="{694293DF-D58B-4BC9-BF47-665EBCE7E57B}" dt="2021-11-17T23:51:03.566" v="497" actId="20577"/>
          <ac:spMkLst>
            <pc:docMk/>
            <pc:sldMk cId="2602268241" sldId="258"/>
            <ac:spMk id="3" creationId="{F5C42C56-5356-40E8-AF25-A4EAF9B9A44B}"/>
          </ac:spMkLst>
        </pc:spChg>
        <pc:spChg chg="add">
          <ac:chgData name="OLIVER TEMPLE" userId="8700caca-3536-4a9c-bdad-2e6d1be230b8" providerId="ADAL" clId="{694293DF-D58B-4BC9-BF47-665EBCE7E57B}" dt="2021-11-17T23:49:43.150" v="415" actId="26606"/>
          <ac:spMkLst>
            <pc:docMk/>
            <pc:sldMk cId="2602268241" sldId="258"/>
            <ac:spMk id="7" creationId="{2B97F24A-32CE-4C1C-A50D-3016B394DCFB}"/>
          </ac:spMkLst>
        </pc:spChg>
        <pc:spChg chg="add del">
          <ac:chgData name="OLIVER TEMPLE" userId="8700caca-3536-4a9c-bdad-2e6d1be230b8" providerId="ADAL" clId="{694293DF-D58B-4BC9-BF47-665EBCE7E57B}" dt="2021-11-17T23:49:04.115" v="405"/>
          <ac:spMkLst>
            <pc:docMk/>
            <pc:sldMk cId="2602268241" sldId="258"/>
            <ac:spMk id="10" creationId="{B95B9BA8-1D69-4796-85F5-B6D0BD52354B}"/>
          </ac:spMkLst>
        </pc:spChg>
        <pc:spChg chg="add">
          <ac:chgData name="OLIVER TEMPLE" userId="8700caca-3536-4a9c-bdad-2e6d1be230b8" providerId="ADAL" clId="{694293DF-D58B-4BC9-BF47-665EBCE7E57B}" dt="2021-11-17T23:49:43.150" v="415" actId="26606"/>
          <ac:spMkLst>
            <pc:docMk/>
            <pc:sldMk cId="2602268241" sldId="258"/>
            <ac:spMk id="12" creationId="{CD8B4F24-440B-49E9-B85D-733523DC064B}"/>
          </ac:spMkLst>
        </pc:spChg>
        <pc:picChg chg="add mod">
          <ac:chgData name="OLIVER TEMPLE" userId="8700caca-3536-4a9c-bdad-2e6d1be230b8" providerId="ADAL" clId="{694293DF-D58B-4BC9-BF47-665EBCE7E57B}" dt="2021-11-17T23:49:43.150" v="415" actId="26606"/>
          <ac:picMkLst>
            <pc:docMk/>
            <pc:sldMk cId="2602268241" sldId="258"/>
            <ac:picMk id="5" creationId="{DFE0FE66-A3E4-47C0-A4AE-D02EAD3E7131}"/>
          </ac:picMkLst>
        </pc:picChg>
      </pc:sldChg>
      <pc:sldChg chg="addSp delSp modSp new mod setBg modAnim">
        <pc:chgData name="OLIVER TEMPLE" userId="8700caca-3536-4a9c-bdad-2e6d1be230b8" providerId="ADAL" clId="{694293DF-D58B-4BC9-BF47-665EBCE7E57B}" dt="2021-11-18T00:39:30.199" v="4077"/>
        <pc:sldMkLst>
          <pc:docMk/>
          <pc:sldMk cId="3224384988" sldId="259"/>
        </pc:sldMkLst>
        <pc:spChg chg="mod">
          <ac:chgData name="OLIVER TEMPLE" userId="8700caca-3536-4a9c-bdad-2e6d1be230b8" providerId="ADAL" clId="{694293DF-D58B-4BC9-BF47-665EBCE7E57B}" dt="2021-11-17T23:52:52.573" v="611" actId="26606"/>
          <ac:spMkLst>
            <pc:docMk/>
            <pc:sldMk cId="3224384988" sldId="259"/>
            <ac:spMk id="2" creationId="{A1BBFE7A-E307-43CC-A9CB-B94A365CCBE1}"/>
          </ac:spMkLst>
        </pc:spChg>
        <pc:spChg chg="add del mod">
          <ac:chgData name="OLIVER TEMPLE" userId="8700caca-3536-4a9c-bdad-2e6d1be230b8" providerId="ADAL" clId="{694293DF-D58B-4BC9-BF47-665EBCE7E57B}" dt="2021-11-17T23:52:59.327" v="612" actId="26606"/>
          <ac:spMkLst>
            <pc:docMk/>
            <pc:sldMk cId="3224384988" sldId="259"/>
            <ac:spMk id="3" creationId="{EF278AE1-CDAD-429F-9F6D-7B48E94000AA}"/>
          </ac:spMkLst>
        </pc:spChg>
        <pc:spChg chg="add mod">
          <ac:chgData name="OLIVER TEMPLE" userId="8700caca-3536-4a9c-bdad-2e6d1be230b8" providerId="ADAL" clId="{694293DF-D58B-4BC9-BF47-665EBCE7E57B}" dt="2021-11-17T23:53:48.143" v="626" actId="404"/>
          <ac:spMkLst>
            <pc:docMk/>
            <pc:sldMk cId="3224384988" sldId="259"/>
            <ac:spMk id="4" creationId="{55227522-1A84-498C-8855-AFB36524B567}"/>
          </ac:spMkLst>
        </pc:spChg>
        <pc:spChg chg="add del">
          <ac:chgData name="OLIVER TEMPLE" userId="8700caca-3536-4a9c-bdad-2e6d1be230b8" providerId="ADAL" clId="{694293DF-D58B-4BC9-BF47-665EBCE7E57B}" dt="2021-11-17T23:52:52.573" v="611" actId="26606"/>
          <ac:spMkLst>
            <pc:docMk/>
            <pc:sldMk cId="3224384988" sldId="259"/>
            <ac:spMk id="9" creationId="{D55CD764-972B-4CA5-A885-53E55C63E174}"/>
          </ac:spMkLst>
        </pc:spChg>
        <pc:spChg chg="add del">
          <ac:chgData name="OLIVER TEMPLE" userId="8700caca-3536-4a9c-bdad-2e6d1be230b8" providerId="ADAL" clId="{694293DF-D58B-4BC9-BF47-665EBCE7E57B}" dt="2021-11-17T23:52:52.573" v="611" actId="26606"/>
          <ac:spMkLst>
            <pc:docMk/>
            <pc:sldMk cId="3224384988" sldId="259"/>
            <ac:spMk id="11" creationId="{34165AB3-7006-4430-BCE3-25476BE13322}"/>
          </ac:spMkLst>
        </pc:spChg>
        <pc:spChg chg="add del">
          <ac:chgData name="OLIVER TEMPLE" userId="8700caca-3536-4a9c-bdad-2e6d1be230b8" providerId="ADAL" clId="{694293DF-D58B-4BC9-BF47-665EBCE7E57B}" dt="2021-11-17T23:52:52.573" v="611" actId="26606"/>
          <ac:spMkLst>
            <pc:docMk/>
            <pc:sldMk cId="3224384988" sldId="259"/>
            <ac:spMk id="35" creationId="{E3E51905-F374-4E1A-97CF-B741584B74D5}"/>
          </ac:spMkLst>
        </pc:spChg>
        <pc:grpChg chg="add del">
          <ac:chgData name="OLIVER TEMPLE" userId="8700caca-3536-4a9c-bdad-2e6d1be230b8" providerId="ADAL" clId="{694293DF-D58B-4BC9-BF47-665EBCE7E57B}" dt="2021-11-17T23:52:52.573" v="611" actId="26606"/>
          <ac:grpSpMkLst>
            <pc:docMk/>
            <pc:sldMk cId="3224384988" sldId="259"/>
            <ac:grpSpMk id="13" creationId="{11999B20-6058-4C55-882E-A1FB050B69DD}"/>
          </ac:grpSpMkLst>
        </pc:grpChg>
        <pc:graphicFrameChg chg="add del">
          <ac:chgData name="OLIVER TEMPLE" userId="8700caca-3536-4a9c-bdad-2e6d1be230b8" providerId="ADAL" clId="{694293DF-D58B-4BC9-BF47-665EBCE7E57B}" dt="2021-11-17T23:52:52.573" v="611" actId="26606"/>
          <ac:graphicFrameMkLst>
            <pc:docMk/>
            <pc:sldMk cId="3224384988" sldId="259"/>
            <ac:graphicFrameMk id="5" creationId="{27E7F825-2FB4-4FC1-BF3A-ABDE2A037FC7}"/>
          </ac:graphicFrameMkLst>
        </pc:graphicFrameChg>
        <pc:graphicFrameChg chg="add mod">
          <ac:chgData name="OLIVER TEMPLE" userId="8700caca-3536-4a9c-bdad-2e6d1be230b8" providerId="ADAL" clId="{694293DF-D58B-4BC9-BF47-665EBCE7E57B}" dt="2021-11-18T00:00:32.757" v="1402" actId="27957"/>
          <ac:graphicFrameMkLst>
            <pc:docMk/>
            <pc:sldMk cId="3224384988" sldId="259"/>
            <ac:graphicFrameMk id="6" creationId="{9793D397-EE3F-4E5F-8D03-20F729A4F173}"/>
          </ac:graphicFrameMkLst>
        </pc:graphicFrameChg>
      </pc:sldChg>
      <pc:sldChg chg="addSp delSp modSp new mod setBg modAnim modNotesTx">
        <pc:chgData name="OLIVER TEMPLE" userId="8700caca-3536-4a9c-bdad-2e6d1be230b8" providerId="ADAL" clId="{694293DF-D58B-4BC9-BF47-665EBCE7E57B}" dt="2021-11-18T00:38:36.827" v="4066" actId="20577"/>
        <pc:sldMkLst>
          <pc:docMk/>
          <pc:sldMk cId="1028496708" sldId="260"/>
        </pc:sldMkLst>
        <pc:spChg chg="mod">
          <ac:chgData name="OLIVER TEMPLE" userId="8700caca-3536-4a9c-bdad-2e6d1be230b8" providerId="ADAL" clId="{694293DF-D58B-4BC9-BF47-665EBCE7E57B}" dt="2021-11-18T00:02:40.766" v="1463" actId="26606"/>
          <ac:spMkLst>
            <pc:docMk/>
            <pc:sldMk cId="1028496708" sldId="260"/>
            <ac:spMk id="2" creationId="{4C661EB3-ABB0-4368-BE03-4987C64C7373}"/>
          </ac:spMkLst>
        </pc:spChg>
        <pc:spChg chg="mod ord">
          <ac:chgData name="OLIVER TEMPLE" userId="8700caca-3536-4a9c-bdad-2e6d1be230b8" providerId="ADAL" clId="{694293DF-D58B-4BC9-BF47-665EBCE7E57B}" dt="2021-11-18T00:13:21.126" v="2135" actId="27636"/>
          <ac:spMkLst>
            <pc:docMk/>
            <pc:sldMk cId="1028496708" sldId="260"/>
            <ac:spMk id="3" creationId="{6BA1B8D3-26AC-45AC-B673-15F5683A8C08}"/>
          </ac:spMkLst>
        </pc:spChg>
        <pc:spChg chg="add del mod">
          <ac:chgData name="OLIVER TEMPLE" userId="8700caca-3536-4a9c-bdad-2e6d1be230b8" providerId="ADAL" clId="{694293DF-D58B-4BC9-BF47-665EBCE7E57B}" dt="2021-11-18T00:28:35.409" v="3791" actId="1076"/>
          <ac:spMkLst>
            <pc:docMk/>
            <pc:sldMk cId="1028496708" sldId="260"/>
            <ac:spMk id="6" creationId="{905F52D2-5120-4AC7-84E6-B659212AD297}"/>
          </ac:spMkLst>
        </pc:spChg>
        <pc:spChg chg="add">
          <ac:chgData name="OLIVER TEMPLE" userId="8700caca-3536-4a9c-bdad-2e6d1be230b8" providerId="ADAL" clId="{694293DF-D58B-4BC9-BF47-665EBCE7E57B}" dt="2021-11-18T00:02:40.766" v="1463" actId="26606"/>
          <ac:spMkLst>
            <pc:docMk/>
            <pc:sldMk cId="1028496708" sldId="260"/>
            <ac:spMk id="10" creationId="{66E48AFA-8884-4F68-A44F-D2C1E8609C5A}"/>
          </ac:spMkLst>
        </pc:spChg>
        <pc:spChg chg="add">
          <ac:chgData name="OLIVER TEMPLE" userId="8700caca-3536-4a9c-bdad-2e6d1be230b8" providerId="ADAL" clId="{694293DF-D58B-4BC9-BF47-665EBCE7E57B}" dt="2021-11-18T00:02:40.766" v="1463" actId="26606"/>
          <ac:spMkLst>
            <pc:docMk/>
            <pc:sldMk cId="1028496708" sldId="260"/>
            <ac:spMk id="12" creationId="{969D19A6-08CB-498C-93EC-3FFB021FC68A}"/>
          </ac:spMkLst>
        </pc:spChg>
        <pc:spChg chg="add mod">
          <ac:chgData name="OLIVER TEMPLE" userId="8700caca-3536-4a9c-bdad-2e6d1be230b8" providerId="ADAL" clId="{694293DF-D58B-4BC9-BF47-665EBCE7E57B}" dt="2021-11-18T00:27:44.507" v="3785" actId="1076"/>
          <ac:spMkLst>
            <pc:docMk/>
            <pc:sldMk cId="1028496708" sldId="260"/>
            <ac:spMk id="15" creationId="{90BA1861-FEE2-4339-9043-E9C11A4F726D}"/>
          </ac:spMkLst>
        </pc:spChg>
        <pc:spChg chg="add mod">
          <ac:chgData name="OLIVER TEMPLE" userId="8700caca-3536-4a9c-bdad-2e6d1be230b8" providerId="ADAL" clId="{694293DF-D58B-4BC9-BF47-665EBCE7E57B}" dt="2021-11-18T00:35:59.920" v="4002" actId="1076"/>
          <ac:spMkLst>
            <pc:docMk/>
            <pc:sldMk cId="1028496708" sldId="260"/>
            <ac:spMk id="16" creationId="{03822781-B19A-4B54-A0FC-BF4758BC47F8}"/>
          </ac:spMkLst>
        </pc:spChg>
        <pc:picChg chg="add mod">
          <ac:chgData name="OLIVER TEMPLE" userId="8700caca-3536-4a9c-bdad-2e6d1be230b8" providerId="ADAL" clId="{694293DF-D58B-4BC9-BF47-665EBCE7E57B}" dt="2021-11-18T00:02:40.766" v="1463" actId="26606"/>
          <ac:picMkLst>
            <pc:docMk/>
            <pc:sldMk cId="1028496708" sldId="260"/>
            <ac:picMk id="5" creationId="{A37BA9D8-3B9E-482C-8A02-B114251163A4}"/>
          </ac:picMkLst>
        </pc:picChg>
        <pc:picChg chg="add del mod">
          <ac:chgData name="OLIVER TEMPLE" userId="8700caca-3536-4a9c-bdad-2e6d1be230b8" providerId="ADAL" clId="{694293DF-D58B-4BC9-BF47-665EBCE7E57B}" dt="2021-11-18T00:09:22.001" v="1978" actId="478"/>
          <ac:picMkLst>
            <pc:docMk/>
            <pc:sldMk cId="1028496708" sldId="260"/>
            <ac:picMk id="8" creationId="{BE3716FB-9C26-4C90-8B38-5F02637DA20A}"/>
          </ac:picMkLst>
        </pc:picChg>
        <pc:picChg chg="add del mod">
          <ac:chgData name="OLIVER TEMPLE" userId="8700caca-3536-4a9c-bdad-2e6d1be230b8" providerId="ADAL" clId="{694293DF-D58B-4BC9-BF47-665EBCE7E57B}" dt="2021-11-18T00:10:17.846" v="1983" actId="478"/>
          <ac:picMkLst>
            <pc:docMk/>
            <pc:sldMk cId="1028496708" sldId="260"/>
            <ac:picMk id="11" creationId="{4AA30B57-BFBC-4EBC-A28F-22989687C264}"/>
          </ac:picMkLst>
        </pc:picChg>
        <pc:picChg chg="add del mod">
          <ac:chgData name="OLIVER TEMPLE" userId="8700caca-3536-4a9c-bdad-2e6d1be230b8" providerId="ADAL" clId="{694293DF-D58B-4BC9-BF47-665EBCE7E57B}" dt="2021-11-18T00:10:22.877" v="1986" actId="478"/>
          <ac:picMkLst>
            <pc:docMk/>
            <pc:sldMk cId="1028496708" sldId="260"/>
            <ac:picMk id="14" creationId="{8CE96B79-3ABA-4196-A941-06F55626AC84}"/>
          </ac:picMkLst>
        </pc:picChg>
        <pc:picChg chg="add mod">
          <ac:chgData name="OLIVER TEMPLE" userId="8700caca-3536-4a9c-bdad-2e6d1be230b8" providerId="ADAL" clId="{694293DF-D58B-4BC9-BF47-665EBCE7E57B}" dt="2021-11-18T00:36:16.857" v="4005" actId="1076"/>
          <ac:picMkLst>
            <pc:docMk/>
            <pc:sldMk cId="1028496708" sldId="260"/>
            <ac:picMk id="18" creationId="{6F609F94-FB29-4D0F-B0FA-EE27C3EB4EB2}"/>
          </ac:picMkLst>
        </pc:picChg>
        <pc:picChg chg="add mod">
          <ac:chgData name="OLIVER TEMPLE" userId="8700caca-3536-4a9c-bdad-2e6d1be230b8" providerId="ADAL" clId="{694293DF-D58B-4BC9-BF47-665EBCE7E57B}" dt="2021-11-18T00:36:07.740" v="4004" actId="1076"/>
          <ac:picMkLst>
            <pc:docMk/>
            <pc:sldMk cId="1028496708" sldId="260"/>
            <ac:picMk id="1026" creationId="{660DB880-F0C2-44ED-92BD-1376217FAE40}"/>
          </ac:picMkLst>
        </pc:picChg>
      </pc:sldChg>
      <pc:sldChg chg="modSp new mod">
        <pc:chgData name="OLIVER TEMPLE" userId="8700caca-3536-4a9c-bdad-2e6d1be230b8" providerId="ADAL" clId="{694293DF-D58B-4BC9-BF47-665EBCE7E57B}" dt="2021-11-18T00:40:24.178" v="4254" actId="20577"/>
        <pc:sldMkLst>
          <pc:docMk/>
          <pc:sldMk cId="2330619951" sldId="261"/>
        </pc:sldMkLst>
        <pc:spChg chg="mod">
          <ac:chgData name="OLIVER TEMPLE" userId="8700caca-3536-4a9c-bdad-2e6d1be230b8" providerId="ADAL" clId="{694293DF-D58B-4BC9-BF47-665EBCE7E57B}" dt="2021-11-18T00:39:41.773" v="4088" actId="20577"/>
          <ac:spMkLst>
            <pc:docMk/>
            <pc:sldMk cId="2330619951" sldId="261"/>
            <ac:spMk id="2" creationId="{61154C16-E746-495F-95D2-5B052821310B}"/>
          </ac:spMkLst>
        </pc:spChg>
        <pc:spChg chg="mod">
          <ac:chgData name="OLIVER TEMPLE" userId="8700caca-3536-4a9c-bdad-2e6d1be230b8" providerId="ADAL" clId="{694293DF-D58B-4BC9-BF47-665EBCE7E57B}" dt="2021-11-18T00:40:24.178" v="4254" actId="20577"/>
          <ac:spMkLst>
            <pc:docMk/>
            <pc:sldMk cId="2330619951" sldId="261"/>
            <ac:spMk id="3" creationId="{07A183BD-5D85-4B4E-B6A3-7F08B8E81B50}"/>
          </ac:spMkLst>
        </pc:spChg>
      </pc:sldChg>
      <pc:sldChg chg="addSp delSp modSp new del mod">
        <pc:chgData name="OLIVER TEMPLE" userId="8700caca-3536-4a9c-bdad-2e6d1be230b8" providerId="ADAL" clId="{694293DF-D58B-4BC9-BF47-665EBCE7E57B}" dt="2021-11-18T00:38:39.246" v="4067" actId="47"/>
        <pc:sldMkLst>
          <pc:docMk/>
          <pc:sldMk cId="2560672785" sldId="261"/>
        </pc:sldMkLst>
        <pc:spChg chg="mod">
          <ac:chgData name="OLIVER TEMPLE" userId="8700caca-3536-4a9c-bdad-2e6d1be230b8" providerId="ADAL" clId="{694293DF-D58B-4BC9-BF47-665EBCE7E57B}" dt="2021-11-18T00:19:16.011" v="2817" actId="313"/>
          <ac:spMkLst>
            <pc:docMk/>
            <pc:sldMk cId="2560672785" sldId="261"/>
            <ac:spMk id="2" creationId="{EA17FDB3-6226-4B8D-A1C3-1EA506AEB380}"/>
          </ac:spMkLst>
        </pc:spChg>
        <pc:spChg chg="del mod">
          <ac:chgData name="OLIVER TEMPLE" userId="8700caca-3536-4a9c-bdad-2e6d1be230b8" providerId="ADAL" clId="{694293DF-D58B-4BC9-BF47-665EBCE7E57B}" dt="2021-11-18T00:19:12.580" v="2813"/>
          <ac:spMkLst>
            <pc:docMk/>
            <pc:sldMk cId="2560672785" sldId="261"/>
            <ac:spMk id="3" creationId="{7276F300-6513-400F-B165-96B0CD845B81}"/>
          </ac:spMkLst>
        </pc:spChg>
        <pc:picChg chg="add mod">
          <ac:chgData name="OLIVER TEMPLE" userId="8700caca-3536-4a9c-bdad-2e6d1be230b8" providerId="ADAL" clId="{694293DF-D58B-4BC9-BF47-665EBCE7E57B}" dt="2021-11-18T00:19:18.770" v="2819" actId="1076"/>
          <ac:picMkLst>
            <pc:docMk/>
            <pc:sldMk cId="2560672785" sldId="261"/>
            <ac:picMk id="5" creationId="{B39402BD-74F3-468A-A428-677FFA01D1E0}"/>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234EAB-F4CF-4D3B-98A6-E321183B46F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CFD4E0F-1AC9-4125-A2B2-8E5C8884DE10}">
      <dgm:prSet/>
      <dgm:spPr/>
      <dgm:t>
        <a:bodyPr/>
        <a:lstStyle/>
        <a:p>
          <a:r>
            <a:rPr lang="en-GB" dirty="0"/>
            <a:t>What is a neural network?</a:t>
          </a:r>
          <a:endParaRPr lang="en-US" dirty="0"/>
        </a:p>
      </dgm:t>
    </dgm:pt>
    <dgm:pt modelId="{1867C00C-609C-434B-B284-773150B45645}" type="parTrans" cxnId="{F6EC87F7-2256-44F7-ABAF-320094896990}">
      <dgm:prSet/>
      <dgm:spPr/>
      <dgm:t>
        <a:bodyPr/>
        <a:lstStyle/>
        <a:p>
          <a:endParaRPr lang="en-US"/>
        </a:p>
      </dgm:t>
    </dgm:pt>
    <dgm:pt modelId="{D0CD5593-8304-4AD1-A414-48E7FF855405}" type="sibTrans" cxnId="{F6EC87F7-2256-44F7-ABAF-320094896990}">
      <dgm:prSet/>
      <dgm:spPr/>
      <dgm:t>
        <a:bodyPr/>
        <a:lstStyle/>
        <a:p>
          <a:endParaRPr lang="en-US"/>
        </a:p>
      </dgm:t>
    </dgm:pt>
    <dgm:pt modelId="{800F0278-22C4-4D02-87B5-68EC9B338841}">
      <dgm:prSet/>
      <dgm:spPr/>
      <dgm:t>
        <a:bodyPr/>
        <a:lstStyle/>
        <a:p>
          <a:r>
            <a:rPr lang="en-GB"/>
            <a:t>Uses of neural networks?</a:t>
          </a:r>
          <a:endParaRPr lang="en-US"/>
        </a:p>
      </dgm:t>
    </dgm:pt>
    <dgm:pt modelId="{E9D9AFBB-DCC2-4D0B-81EB-963FEF672962}" type="parTrans" cxnId="{6284C403-5AA5-43F0-A27E-85D0AC85C25B}">
      <dgm:prSet/>
      <dgm:spPr/>
      <dgm:t>
        <a:bodyPr/>
        <a:lstStyle/>
        <a:p>
          <a:endParaRPr lang="en-US"/>
        </a:p>
      </dgm:t>
    </dgm:pt>
    <dgm:pt modelId="{B98AA53A-3EB7-4187-B44D-5D10930684EB}" type="sibTrans" cxnId="{6284C403-5AA5-43F0-A27E-85D0AC85C25B}">
      <dgm:prSet/>
      <dgm:spPr/>
      <dgm:t>
        <a:bodyPr/>
        <a:lstStyle/>
        <a:p>
          <a:endParaRPr lang="en-US"/>
        </a:p>
      </dgm:t>
    </dgm:pt>
    <dgm:pt modelId="{3A34D062-EF1C-4796-A572-AB85434A027B}">
      <dgm:prSet/>
      <dgm:spPr/>
      <dgm:t>
        <a:bodyPr/>
        <a:lstStyle/>
        <a:p>
          <a:r>
            <a:rPr lang="en-GB" dirty="0"/>
            <a:t>How do neural networks work?</a:t>
          </a:r>
          <a:endParaRPr lang="en-US" dirty="0"/>
        </a:p>
      </dgm:t>
    </dgm:pt>
    <dgm:pt modelId="{EDD26703-7105-4D05-9AFD-B59977440074}" type="parTrans" cxnId="{01E334EC-1821-4EC3-BD05-CBCCBF25D0DB}">
      <dgm:prSet/>
      <dgm:spPr/>
      <dgm:t>
        <a:bodyPr/>
        <a:lstStyle/>
        <a:p>
          <a:endParaRPr lang="en-US"/>
        </a:p>
      </dgm:t>
    </dgm:pt>
    <dgm:pt modelId="{C6681CF7-8931-4BAC-AB63-874617726A8D}" type="sibTrans" cxnId="{01E334EC-1821-4EC3-BD05-CBCCBF25D0DB}">
      <dgm:prSet/>
      <dgm:spPr/>
      <dgm:t>
        <a:bodyPr/>
        <a:lstStyle/>
        <a:p>
          <a:endParaRPr lang="en-US"/>
        </a:p>
      </dgm:t>
    </dgm:pt>
    <dgm:pt modelId="{28A98698-216D-4255-A593-D6C75AD42B67}" type="pres">
      <dgm:prSet presAssocID="{C9234EAB-F4CF-4D3B-98A6-E321183B46F9}" presName="linear" presStyleCnt="0">
        <dgm:presLayoutVars>
          <dgm:animLvl val="lvl"/>
          <dgm:resizeHandles val="exact"/>
        </dgm:presLayoutVars>
      </dgm:prSet>
      <dgm:spPr/>
    </dgm:pt>
    <dgm:pt modelId="{D1E7C627-4F76-43E5-BD50-99ABEF0BC3EC}" type="pres">
      <dgm:prSet presAssocID="{8CFD4E0F-1AC9-4125-A2B2-8E5C8884DE10}" presName="parentText" presStyleLbl="node1" presStyleIdx="0" presStyleCnt="3">
        <dgm:presLayoutVars>
          <dgm:chMax val="0"/>
          <dgm:bulletEnabled val="1"/>
        </dgm:presLayoutVars>
      </dgm:prSet>
      <dgm:spPr/>
    </dgm:pt>
    <dgm:pt modelId="{48F44960-853B-4CB1-A551-94E5BD67DB73}" type="pres">
      <dgm:prSet presAssocID="{D0CD5593-8304-4AD1-A414-48E7FF855405}" presName="spacer" presStyleCnt="0"/>
      <dgm:spPr/>
    </dgm:pt>
    <dgm:pt modelId="{00D4979F-8850-4283-8B79-86AFC328E6C5}" type="pres">
      <dgm:prSet presAssocID="{800F0278-22C4-4D02-87B5-68EC9B338841}" presName="parentText" presStyleLbl="node1" presStyleIdx="1" presStyleCnt="3">
        <dgm:presLayoutVars>
          <dgm:chMax val="0"/>
          <dgm:bulletEnabled val="1"/>
        </dgm:presLayoutVars>
      </dgm:prSet>
      <dgm:spPr/>
    </dgm:pt>
    <dgm:pt modelId="{0897DBC6-821D-4A80-B99D-432AD81E95F8}" type="pres">
      <dgm:prSet presAssocID="{B98AA53A-3EB7-4187-B44D-5D10930684EB}" presName="spacer" presStyleCnt="0"/>
      <dgm:spPr/>
    </dgm:pt>
    <dgm:pt modelId="{06360B2E-FDC4-43B3-B5D9-E96C20A9E38C}" type="pres">
      <dgm:prSet presAssocID="{3A34D062-EF1C-4796-A572-AB85434A027B}" presName="parentText" presStyleLbl="node1" presStyleIdx="2" presStyleCnt="3">
        <dgm:presLayoutVars>
          <dgm:chMax val="0"/>
          <dgm:bulletEnabled val="1"/>
        </dgm:presLayoutVars>
      </dgm:prSet>
      <dgm:spPr/>
    </dgm:pt>
  </dgm:ptLst>
  <dgm:cxnLst>
    <dgm:cxn modelId="{6284C403-5AA5-43F0-A27E-85D0AC85C25B}" srcId="{C9234EAB-F4CF-4D3B-98A6-E321183B46F9}" destId="{800F0278-22C4-4D02-87B5-68EC9B338841}" srcOrd="1" destOrd="0" parTransId="{E9D9AFBB-DCC2-4D0B-81EB-963FEF672962}" sibTransId="{B98AA53A-3EB7-4187-B44D-5D10930684EB}"/>
    <dgm:cxn modelId="{1B448439-5154-46D7-A059-B5E5ED7651F5}" type="presOf" srcId="{8CFD4E0F-1AC9-4125-A2B2-8E5C8884DE10}" destId="{D1E7C627-4F76-43E5-BD50-99ABEF0BC3EC}" srcOrd="0" destOrd="0" presId="urn:microsoft.com/office/officeart/2005/8/layout/vList2"/>
    <dgm:cxn modelId="{AD825E7E-996E-40DE-B149-E2DFDC1CA743}" type="presOf" srcId="{800F0278-22C4-4D02-87B5-68EC9B338841}" destId="{00D4979F-8850-4283-8B79-86AFC328E6C5}" srcOrd="0" destOrd="0" presId="urn:microsoft.com/office/officeart/2005/8/layout/vList2"/>
    <dgm:cxn modelId="{050800B0-AAA7-4140-9B9E-A32DF494D667}" type="presOf" srcId="{C9234EAB-F4CF-4D3B-98A6-E321183B46F9}" destId="{28A98698-216D-4255-A593-D6C75AD42B67}" srcOrd="0" destOrd="0" presId="urn:microsoft.com/office/officeart/2005/8/layout/vList2"/>
    <dgm:cxn modelId="{01E334EC-1821-4EC3-BD05-CBCCBF25D0DB}" srcId="{C9234EAB-F4CF-4D3B-98A6-E321183B46F9}" destId="{3A34D062-EF1C-4796-A572-AB85434A027B}" srcOrd="2" destOrd="0" parTransId="{EDD26703-7105-4D05-9AFD-B59977440074}" sibTransId="{C6681CF7-8931-4BAC-AB63-874617726A8D}"/>
    <dgm:cxn modelId="{F6EC87F7-2256-44F7-ABAF-320094896990}" srcId="{C9234EAB-F4CF-4D3B-98A6-E321183B46F9}" destId="{8CFD4E0F-1AC9-4125-A2B2-8E5C8884DE10}" srcOrd="0" destOrd="0" parTransId="{1867C00C-609C-434B-B284-773150B45645}" sibTransId="{D0CD5593-8304-4AD1-A414-48E7FF855405}"/>
    <dgm:cxn modelId="{79B954FE-AB20-426F-A065-4BBCF79D3D1F}" type="presOf" srcId="{3A34D062-EF1C-4796-A572-AB85434A027B}" destId="{06360B2E-FDC4-43B3-B5D9-E96C20A9E38C}" srcOrd="0" destOrd="0" presId="urn:microsoft.com/office/officeart/2005/8/layout/vList2"/>
    <dgm:cxn modelId="{33A1970F-C66D-48B8-ABBE-EC48154C416F}" type="presParOf" srcId="{28A98698-216D-4255-A593-D6C75AD42B67}" destId="{D1E7C627-4F76-43E5-BD50-99ABEF0BC3EC}" srcOrd="0" destOrd="0" presId="urn:microsoft.com/office/officeart/2005/8/layout/vList2"/>
    <dgm:cxn modelId="{6DC7A57C-F386-4740-BE51-1A4EB4908A03}" type="presParOf" srcId="{28A98698-216D-4255-A593-D6C75AD42B67}" destId="{48F44960-853B-4CB1-A551-94E5BD67DB73}" srcOrd="1" destOrd="0" presId="urn:microsoft.com/office/officeart/2005/8/layout/vList2"/>
    <dgm:cxn modelId="{25304452-2FBA-4F60-A83E-B646716337B6}" type="presParOf" srcId="{28A98698-216D-4255-A593-D6C75AD42B67}" destId="{00D4979F-8850-4283-8B79-86AFC328E6C5}" srcOrd="2" destOrd="0" presId="urn:microsoft.com/office/officeart/2005/8/layout/vList2"/>
    <dgm:cxn modelId="{5604EC5B-8089-42E4-98C7-3E574A581903}" type="presParOf" srcId="{28A98698-216D-4255-A593-D6C75AD42B67}" destId="{0897DBC6-821D-4A80-B99D-432AD81E95F8}" srcOrd="3" destOrd="0" presId="urn:microsoft.com/office/officeart/2005/8/layout/vList2"/>
    <dgm:cxn modelId="{676FCCE5-BA50-4247-92A0-653C88575ED5}" type="presParOf" srcId="{28A98698-216D-4255-A593-D6C75AD42B67}" destId="{06360B2E-FDC4-43B3-B5D9-E96C20A9E3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2F6344-67DD-4BCD-AB1D-76DF1C9228D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CF1B99F-FA2A-417A-82AF-6005E90F5454}">
      <dgm:prSet/>
      <dgm:spPr/>
      <dgm:t>
        <a:bodyPr/>
        <a:lstStyle/>
        <a:p>
          <a:pPr>
            <a:lnSpc>
              <a:spcPct val="100000"/>
            </a:lnSpc>
          </a:pPr>
          <a:r>
            <a:rPr lang="en-GB" dirty="0"/>
            <a:t>Classification</a:t>
          </a:r>
          <a:endParaRPr lang="en-US" dirty="0"/>
        </a:p>
      </dgm:t>
    </dgm:pt>
    <dgm:pt modelId="{F0E8ACB3-D3E8-43EC-A5FD-6BD224F205F8}" type="parTrans" cxnId="{80D860F2-F7BD-4602-9ABB-973D0A13D55C}">
      <dgm:prSet/>
      <dgm:spPr/>
      <dgm:t>
        <a:bodyPr/>
        <a:lstStyle/>
        <a:p>
          <a:endParaRPr lang="en-US"/>
        </a:p>
      </dgm:t>
    </dgm:pt>
    <dgm:pt modelId="{53ED101D-224C-4166-84DC-4985BFA5A062}" type="sibTrans" cxnId="{80D860F2-F7BD-4602-9ABB-973D0A13D55C}">
      <dgm:prSet/>
      <dgm:spPr/>
      <dgm:t>
        <a:bodyPr/>
        <a:lstStyle/>
        <a:p>
          <a:endParaRPr lang="en-US"/>
        </a:p>
      </dgm:t>
    </dgm:pt>
    <dgm:pt modelId="{DBD559E8-8CEE-4FCA-9F37-83175B8EAF87}">
      <dgm:prSet/>
      <dgm:spPr/>
      <dgm:t>
        <a:bodyPr/>
        <a:lstStyle/>
        <a:p>
          <a:pPr>
            <a:lnSpc>
              <a:spcPct val="100000"/>
            </a:lnSpc>
          </a:pPr>
          <a:r>
            <a:rPr lang="en-GB" dirty="0"/>
            <a:t>Prediction</a:t>
          </a:r>
          <a:endParaRPr lang="en-US" dirty="0"/>
        </a:p>
      </dgm:t>
    </dgm:pt>
    <dgm:pt modelId="{ED6F1E5B-9D8A-4A17-8A79-1DC37DD77059}" type="parTrans" cxnId="{2AD17AAE-BF56-4363-8FAB-D5A8D4A25CE8}">
      <dgm:prSet/>
      <dgm:spPr/>
      <dgm:t>
        <a:bodyPr/>
        <a:lstStyle/>
        <a:p>
          <a:endParaRPr lang="en-US"/>
        </a:p>
      </dgm:t>
    </dgm:pt>
    <dgm:pt modelId="{8915321F-6A13-47C7-BEF1-D8727FDF69F1}" type="sibTrans" cxnId="{2AD17AAE-BF56-4363-8FAB-D5A8D4A25CE8}">
      <dgm:prSet/>
      <dgm:spPr/>
      <dgm:t>
        <a:bodyPr/>
        <a:lstStyle/>
        <a:p>
          <a:endParaRPr lang="en-US"/>
        </a:p>
      </dgm:t>
    </dgm:pt>
    <dgm:pt modelId="{FD02FA53-F049-419E-BEB5-A99A7AD0B88B}">
      <dgm:prSet/>
      <dgm:spPr/>
      <dgm:t>
        <a:bodyPr/>
        <a:lstStyle/>
        <a:p>
          <a:pPr>
            <a:lnSpc>
              <a:spcPct val="100000"/>
            </a:lnSpc>
          </a:pPr>
          <a:r>
            <a:rPr lang="en-US" dirty="0"/>
            <a:t>Fraud Detection</a:t>
          </a:r>
        </a:p>
      </dgm:t>
    </dgm:pt>
    <dgm:pt modelId="{B5B6A27A-6826-4600-854B-F82457299F1A}" type="parTrans" cxnId="{B9D33A9C-850F-465B-8667-61967D1074CB}">
      <dgm:prSet/>
      <dgm:spPr/>
      <dgm:t>
        <a:bodyPr/>
        <a:lstStyle/>
        <a:p>
          <a:endParaRPr lang="en-GB"/>
        </a:p>
      </dgm:t>
    </dgm:pt>
    <dgm:pt modelId="{72DF9402-34C1-46D4-9C4F-DA36AEB667A2}" type="sibTrans" cxnId="{B9D33A9C-850F-465B-8667-61967D1074CB}">
      <dgm:prSet/>
      <dgm:spPr/>
      <dgm:t>
        <a:bodyPr/>
        <a:lstStyle/>
        <a:p>
          <a:endParaRPr lang="en-GB"/>
        </a:p>
      </dgm:t>
    </dgm:pt>
    <dgm:pt modelId="{2489EF5A-00FA-4228-BF55-6937884B5BF2}" type="pres">
      <dgm:prSet presAssocID="{182F6344-67DD-4BCD-AB1D-76DF1C9228D5}" presName="root" presStyleCnt="0">
        <dgm:presLayoutVars>
          <dgm:dir/>
          <dgm:resizeHandles val="exact"/>
        </dgm:presLayoutVars>
      </dgm:prSet>
      <dgm:spPr/>
    </dgm:pt>
    <dgm:pt modelId="{54985249-EAC4-4F94-8CF2-0A92938EDA52}" type="pres">
      <dgm:prSet presAssocID="{DCF1B99F-FA2A-417A-82AF-6005E90F5454}" presName="compNode" presStyleCnt="0"/>
      <dgm:spPr/>
    </dgm:pt>
    <dgm:pt modelId="{6E5729FD-4F8A-42FC-8273-6D519369BCAD}" type="pres">
      <dgm:prSet presAssocID="{DCF1B99F-FA2A-417A-82AF-6005E90F54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29F40D31-AEA9-45F8-90E9-D30250CC24AA}" type="pres">
      <dgm:prSet presAssocID="{DCF1B99F-FA2A-417A-82AF-6005E90F5454}" presName="spaceRect" presStyleCnt="0"/>
      <dgm:spPr/>
    </dgm:pt>
    <dgm:pt modelId="{95FEC291-9FF4-4DCE-9E8C-D59AFC2067B9}" type="pres">
      <dgm:prSet presAssocID="{DCF1B99F-FA2A-417A-82AF-6005E90F5454}" presName="textRect" presStyleLbl="revTx" presStyleIdx="0" presStyleCnt="3">
        <dgm:presLayoutVars>
          <dgm:chMax val="1"/>
          <dgm:chPref val="1"/>
        </dgm:presLayoutVars>
      </dgm:prSet>
      <dgm:spPr/>
    </dgm:pt>
    <dgm:pt modelId="{558326F8-D28B-4887-9FEA-FB5ADEF98F0B}" type="pres">
      <dgm:prSet presAssocID="{53ED101D-224C-4166-84DC-4985BFA5A062}" presName="sibTrans" presStyleCnt="0"/>
      <dgm:spPr/>
    </dgm:pt>
    <dgm:pt modelId="{0E930D76-0387-4D37-8CA1-2FE0C06449CC}" type="pres">
      <dgm:prSet presAssocID="{DBD559E8-8CEE-4FCA-9F37-83175B8EAF87}" presName="compNode" presStyleCnt="0"/>
      <dgm:spPr/>
    </dgm:pt>
    <dgm:pt modelId="{0E3BE8D6-7B55-458A-BFD8-39F6A611F896}" type="pres">
      <dgm:prSet presAssocID="{DBD559E8-8CEE-4FCA-9F37-83175B8EAF87}"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ead with Gears"/>
        </a:ext>
      </dgm:extLst>
    </dgm:pt>
    <dgm:pt modelId="{FCE4AF14-1E2B-4DD4-A955-63AD96C15905}" type="pres">
      <dgm:prSet presAssocID="{DBD559E8-8CEE-4FCA-9F37-83175B8EAF87}" presName="spaceRect" presStyleCnt="0"/>
      <dgm:spPr/>
    </dgm:pt>
    <dgm:pt modelId="{50BA9567-53E0-459E-B5C7-25552A81D679}" type="pres">
      <dgm:prSet presAssocID="{DBD559E8-8CEE-4FCA-9F37-83175B8EAF87}" presName="textRect" presStyleLbl="revTx" presStyleIdx="1" presStyleCnt="3">
        <dgm:presLayoutVars>
          <dgm:chMax val="1"/>
          <dgm:chPref val="1"/>
        </dgm:presLayoutVars>
      </dgm:prSet>
      <dgm:spPr/>
    </dgm:pt>
    <dgm:pt modelId="{36A1BAFB-C5D8-4010-86FF-4CDC407CDDB9}" type="pres">
      <dgm:prSet presAssocID="{8915321F-6A13-47C7-BEF1-D8727FDF69F1}" presName="sibTrans" presStyleCnt="0"/>
      <dgm:spPr/>
    </dgm:pt>
    <dgm:pt modelId="{39F0D79E-A45D-41BA-BB38-015F0D3CFB19}" type="pres">
      <dgm:prSet presAssocID="{FD02FA53-F049-419E-BEB5-A99A7AD0B88B}" presName="compNode" presStyleCnt="0"/>
      <dgm:spPr/>
    </dgm:pt>
    <dgm:pt modelId="{FBB47C71-C0E9-4A07-8EA5-745DDBCDDE10}" type="pres">
      <dgm:prSet presAssocID="{FD02FA53-F049-419E-BEB5-A99A7AD0B8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9A7068FE-6369-4091-96F3-A2EF5A59904B}" type="pres">
      <dgm:prSet presAssocID="{FD02FA53-F049-419E-BEB5-A99A7AD0B88B}" presName="spaceRect" presStyleCnt="0"/>
      <dgm:spPr/>
    </dgm:pt>
    <dgm:pt modelId="{DC4B142E-5002-4780-A35F-B5D580420ADD}" type="pres">
      <dgm:prSet presAssocID="{FD02FA53-F049-419E-BEB5-A99A7AD0B88B}" presName="textRect" presStyleLbl="revTx" presStyleIdx="2" presStyleCnt="3">
        <dgm:presLayoutVars>
          <dgm:chMax val="1"/>
          <dgm:chPref val="1"/>
        </dgm:presLayoutVars>
      </dgm:prSet>
      <dgm:spPr/>
    </dgm:pt>
  </dgm:ptLst>
  <dgm:cxnLst>
    <dgm:cxn modelId="{7FB68E46-8407-4994-9FF7-CAE1EB624B32}" type="presOf" srcId="{DCF1B99F-FA2A-417A-82AF-6005E90F5454}" destId="{95FEC291-9FF4-4DCE-9E8C-D59AFC2067B9}" srcOrd="0" destOrd="0" presId="urn:microsoft.com/office/officeart/2018/2/layout/IconLabelList"/>
    <dgm:cxn modelId="{2F652D80-F041-4E14-A58E-58DE64B045FE}" type="presOf" srcId="{FD02FA53-F049-419E-BEB5-A99A7AD0B88B}" destId="{DC4B142E-5002-4780-A35F-B5D580420ADD}" srcOrd="0" destOrd="0" presId="urn:microsoft.com/office/officeart/2018/2/layout/IconLabelList"/>
    <dgm:cxn modelId="{B9D33A9C-850F-465B-8667-61967D1074CB}" srcId="{182F6344-67DD-4BCD-AB1D-76DF1C9228D5}" destId="{FD02FA53-F049-419E-BEB5-A99A7AD0B88B}" srcOrd="2" destOrd="0" parTransId="{B5B6A27A-6826-4600-854B-F82457299F1A}" sibTransId="{72DF9402-34C1-46D4-9C4F-DA36AEB667A2}"/>
    <dgm:cxn modelId="{2AD17AAE-BF56-4363-8FAB-D5A8D4A25CE8}" srcId="{182F6344-67DD-4BCD-AB1D-76DF1C9228D5}" destId="{DBD559E8-8CEE-4FCA-9F37-83175B8EAF87}" srcOrd="1" destOrd="0" parTransId="{ED6F1E5B-9D8A-4A17-8A79-1DC37DD77059}" sibTransId="{8915321F-6A13-47C7-BEF1-D8727FDF69F1}"/>
    <dgm:cxn modelId="{39F2C4B8-8E39-461C-A543-A295E0C1D9CB}" type="presOf" srcId="{182F6344-67DD-4BCD-AB1D-76DF1C9228D5}" destId="{2489EF5A-00FA-4228-BF55-6937884B5BF2}" srcOrd="0" destOrd="0" presId="urn:microsoft.com/office/officeart/2018/2/layout/IconLabelList"/>
    <dgm:cxn modelId="{F08B43BF-56D1-4C14-917A-0DFE222A8974}" type="presOf" srcId="{DBD559E8-8CEE-4FCA-9F37-83175B8EAF87}" destId="{50BA9567-53E0-459E-B5C7-25552A81D679}" srcOrd="0" destOrd="0" presId="urn:microsoft.com/office/officeart/2018/2/layout/IconLabelList"/>
    <dgm:cxn modelId="{80D860F2-F7BD-4602-9ABB-973D0A13D55C}" srcId="{182F6344-67DD-4BCD-AB1D-76DF1C9228D5}" destId="{DCF1B99F-FA2A-417A-82AF-6005E90F5454}" srcOrd="0" destOrd="0" parTransId="{F0E8ACB3-D3E8-43EC-A5FD-6BD224F205F8}" sibTransId="{53ED101D-224C-4166-84DC-4985BFA5A062}"/>
    <dgm:cxn modelId="{C65FD7CF-8DF5-44FA-8E76-46182F28D1D6}" type="presParOf" srcId="{2489EF5A-00FA-4228-BF55-6937884B5BF2}" destId="{54985249-EAC4-4F94-8CF2-0A92938EDA52}" srcOrd="0" destOrd="0" presId="urn:microsoft.com/office/officeart/2018/2/layout/IconLabelList"/>
    <dgm:cxn modelId="{B07070E5-C17A-4D17-B38D-79984427895F}" type="presParOf" srcId="{54985249-EAC4-4F94-8CF2-0A92938EDA52}" destId="{6E5729FD-4F8A-42FC-8273-6D519369BCAD}" srcOrd="0" destOrd="0" presId="urn:microsoft.com/office/officeart/2018/2/layout/IconLabelList"/>
    <dgm:cxn modelId="{F401C21D-4BCA-4FBD-9AE1-F8E0352B3CA5}" type="presParOf" srcId="{54985249-EAC4-4F94-8CF2-0A92938EDA52}" destId="{29F40D31-AEA9-45F8-90E9-D30250CC24AA}" srcOrd="1" destOrd="0" presId="urn:microsoft.com/office/officeart/2018/2/layout/IconLabelList"/>
    <dgm:cxn modelId="{B822D16E-6329-477C-A8CC-C45DB9A213F7}" type="presParOf" srcId="{54985249-EAC4-4F94-8CF2-0A92938EDA52}" destId="{95FEC291-9FF4-4DCE-9E8C-D59AFC2067B9}" srcOrd="2" destOrd="0" presId="urn:microsoft.com/office/officeart/2018/2/layout/IconLabelList"/>
    <dgm:cxn modelId="{C6CD2AA9-FFAF-44D9-BD7B-B755E8EBE950}" type="presParOf" srcId="{2489EF5A-00FA-4228-BF55-6937884B5BF2}" destId="{558326F8-D28B-4887-9FEA-FB5ADEF98F0B}" srcOrd="1" destOrd="0" presId="urn:microsoft.com/office/officeart/2018/2/layout/IconLabelList"/>
    <dgm:cxn modelId="{93BC6E84-AD5D-4217-B004-18B153111B16}" type="presParOf" srcId="{2489EF5A-00FA-4228-BF55-6937884B5BF2}" destId="{0E930D76-0387-4D37-8CA1-2FE0C06449CC}" srcOrd="2" destOrd="0" presId="urn:microsoft.com/office/officeart/2018/2/layout/IconLabelList"/>
    <dgm:cxn modelId="{5B4D37E2-CD45-42AC-AC54-64F71D2CD28B}" type="presParOf" srcId="{0E930D76-0387-4D37-8CA1-2FE0C06449CC}" destId="{0E3BE8D6-7B55-458A-BFD8-39F6A611F896}" srcOrd="0" destOrd="0" presId="urn:microsoft.com/office/officeart/2018/2/layout/IconLabelList"/>
    <dgm:cxn modelId="{F57A6C3D-BB8F-426F-B268-136EEF0FE031}" type="presParOf" srcId="{0E930D76-0387-4D37-8CA1-2FE0C06449CC}" destId="{FCE4AF14-1E2B-4DD4-A955-63AD96C15905}" srcOrd="1" destOrd="0" presId="urn:microsoft.com/office/officeart/2018/2/layout/IconLabelList"/>
    <dgm:cxn modelId="{2CDC5AC7-A648-4B83-8135-DFBFC0DA85A5}" type="presParOf" srcId="{0E930D76-0387-4D37-8CA1-2FE0C06449CC}" destId="{50BA9567-53E0-459E-B5C7-25552A81D679}" srcOrd="2" destOrd="0" presId="urn:microsoft.com/office/officeart/2018/2/layout/IconLabelList"/>
    <dgm:cxn modelId="{A7AB5B77-F9BC-4080-A24F-8F444B7BFB94}" type="presParOf" srcId="{2489EF5A-00FA-4228-BF55-6937884B5BF2}" destId="{36A1BAFB-C5D8-4010-86FF-4CDC407CDDB9}" srcOrd="3" destOrd="0" presId="urn:microsoft.com/office/officeart/2018/2/layout/IconLabelList"/>
    <dgm:cxn modelId="{CB236880-6E69-45E8-BDC4-63B35DF42BD8}" type="presParOf" srcId="{2489EF5A-00FA-4228-BF55-6937884B5BF2}" destId="{39F0D79E-A45D-41BA-BB38-015F0D3CFB19}" srcOrd="4" destOrd="0" presId="urn:microsoft.com/office/officeart/2018/2/layout/IconLabelList"/>
    <dgm:cxn modelId="{2A6B9F89-9B61-4AE6-9182-174143AF2ED1}" type="presParOf" srcId="{39F0D79E-A45D-41BA-BB38-015F0D3CFB19}" destId="{FBB47C71-C0E9-4A07-8EA5-745DDBCDDE10}" srcOrd="0" destOrd="0" presId="urn:microsoft.com/office/officeart/2018/2/layout/IconLabelList"/>
    <dgm:cxn modelId="{663C9855-1FC9-422F-BB77-D2A5116F1595}" type="presParOf" srcId="{39F0D79E-A45D-41BA-BB38-015F0D3CFB19}" destId="{9A7068FE-6369-4091-96F3-A2EF5A59904B}" srcOrd="1" destOrd="0" presId="urn:microsoft.com/office/officeart/2018/2/layout/IconLabelList"/>
    <dgm:cxn modelId="{5DEFBBA3-2FE0-4176-AAA2-24CBF3C0FA77}" type="presParOf" srcId="{39F0D79E-A45D-41BA-BB38-015F0D3CFB19}" destId="{DC4B142E-5002-4780-A35F-B5D580420AD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7C627-4F76-43E5-BD50-99ABEF0BC3EC}">
      <dsp:nvSpPr>
        <dsp:cNvPr id="0" name=""/>
        <dsp:cNvSpPr/>
      </dsp:nvSpPr>
      <dsp:spPr>
        <a:xfrm>
          <a:off x="0" y="143"/>
          <a:ext cx="6263640" cy="1750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dirty="0"/>
            <a:t>What is a neural network?</a:t>
          </a:r>
          <a:endParaRPr lang="en-US" sz="4400" kern="1200" dirty="0"/>
        </a:p>
      </dsp:txBody>
      <dsp:txXfrm>
        <a:off x="85444" y="85587"/>
        <a:ext cx="6092752" cy="1579432"/>
      </dsp:txXfrm>
    </dsp:sp>
    <dsp:sp modelId="{00D4979F-8850-4283-8B79-86AFC328E6C5}">
      <dsp:nvSpPr>
        <dsp:cNvPr id="0" name=""/>
        <dsp:cNvSpPr/>
      </dsp:nvSpPr>
      <dsp:spPr>
        <a:xfrm>
          <a:off x="0" y="1877183"/>
          <a:ext cx="6263640" cy="1750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a:t>Uses of neural networks?</a:t>
          </a:r>
          <a:endParaRPr lang="en-US" sz="4400" kern="1200"/>
        </a:p>
      </dsp:txBody>
      <dsp:txXfrm>
        <a:off x="85444" y="1962627"/>
        <a:ext cx="6092752" cy="1579432"/>
      </dsp:txXfrm>
    </dsp:sp>
    <dsp:sp modelId="{06360B2E-FDC4-43B3-B5D9-E96C20A9E38C}">
      <dsp:nvSpPr>
        <dsp:cNvPr id="0" name=""/>
        <dsp:cNvSpPr/>
      </dsp:nvSpPr>
      <dsp:spPr>
        <a:xfrm>
          <a:off x="0" y="3754224"/>
          <a:ext cx="6263640" cy="1750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dirty="0"/>
            <a:t>How do neural networks work?</a:t>
          </a:r>
          <a:endParaRPr lang="en-US" sz="4400" kern="1200" dirty="0"/>
        </a:p>
      </dsp:txBody>
      <dsp:txXfrm>
        <a:off x="85444" y="3839668"/>
        <a:ext cx="6092752" cy="1579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729FD-4F8A-42FC-8273-6D519369BCAD}">
      <dsp:nvSpPr>
        <dsp:cNvPr id="0" name=""/>
        <dsp:cNvSpPr/>
      </dsp:nvSpPr>
      <dsp:spPr>
        <a:xfrm>
          <a:off x="1212569" y="824276"/>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FEC291-9FF4-4DCE-9E8C-D59AFC2067B9}">
      <dsp:nvSpPr>
        <dsp:cNvPr id="0" name=""/>
        <dsp:cNvSpPr/>
      </dsp:nvSpPr>
      <dsp:spPr>
        <a:xfrm>
          <a:off x="417971" y="2481157"/>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GB" sz="3400" kern="1200" dirty="0"/>
            <a:t>Classification</a:t>
          </a:r>
          <a:endParaRPr lang="en-US" sz="3400" kern="1200" dirty="0"/>
        </a:p>
      </dsp:txBody>
      <dsp:txXfrm>
        <a:off x="417971" y="2481157"/>
        <a:ext cx="2889450" cy="720000"/>
      </dsp:txXfrm>
    </dsp:sp>
    <dsp:sp modelId="{0E3BE8D6-7B55-458A-BFD8-39F6A611F896}">
      <dsp:nvSpPr>
        <dsp:cNvPr id="0" name=""/>
        <dsp:cNvSpPr/>
      </dsp:nvSpPr>
      <dsp:spPr>
        <a:xfrm>
          <a:off x="4607673" y="824276"/>
          <a:ext cx="1300252" cy="130025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BA9567-53E0-459E-B5C7-25552A81D679}">
      <dsp:nvSpPr>
        <dsp:cNvPr id="0" name=""/>
        <dsp:cNvSpPr/>
      </dsp:nvSpPr>
      <dsp:spPr>
        <a:xfrm>
          <a:off x="3813075" y="2481157"/>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GB" sz="3400" kern="1200" dirty="0"/>
            <a:t>Prediction</a:t>
          </a:r>
          <a:endParaRPr lang="en-US" sz="3400" kern="1200" dirty="0"/>
        </a:p>
      </dsp:txBody>
      <dsp:txXfrm>
        <a:off x="3813075" y="2481157"/>
        <a:ext cx="2889450" cy="720000"/>
      </dsp:txXfrm>
    </dsp:sp>
    <dsp:sp modelId="{FBB47C71-C0E9-4A07-8EA5-745DDBCDDE10}">
      <dsp:nvSpPr>
        <dsp:cNvPr id="0" name=""/>
        <dsp:cNvSpPr/>
      </dsp:nvSpPr>
      <dsp:spPr>
        <a:xfrm>
          <a:off x="8002777" y="824276"/>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4B142E-5002-4780-A35F-B5D580420ADD}">
      <dsp:nvSpPr>
        <dsp:cNvPr id="0" name=""/>
        <dsp:cNvSpPr/>
      </dsp:nvSpPr>
      <dsp:spPr>
        <a:xfrm>
          <a:off x="7208178" y="2481157"/>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dirty="0"/>
            <a:t>Fraud Detection</a:t>
          </a:r>
        </a:p>
      </dsp:txBody>
      <dsp:txXfrm>
        <a:off x="7208178" y="2481157"/>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09C16-F02D-4E57-9D0C-716216BB1433}" type="datetimeFigureOut">
              <a:rPr lang="en-GB" smtClean="0"/>
              <a:t>18/11/2021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F4BC4-8F8F-49BB-AC06-968F5E5735A0}" type="slidenum">
              <a:rPr lang="en-GB" smtClean="0"/>
              <a:t>‹#›</a:t>
            </a:fld>
            <a:endParaRPr lang="en-GB"/>
          </a:p>
        </p:txBody>
      </p:sp>
    </p:spTree>
    <p:extLst>
      <p:ext uri="{BB962C8B-B14F-4D97-AF65-F5344CB8AC3E}">
        <p14:creationId xmlns:p14="http://schemas.microsoft.com/office/powerpoint/2010/main" val="149687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Put briefly, neural networks follow the biological process of learning, where a process occurs, and mistakes are learned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the case of neural networks, each node has a unique weight and bias, (w, b), which are initially randomly chosen. The training data inputs are inputted during a process called “feed forward” and the outputs are compared with the expected outputs. The error is then calculated using loss functions and the weights and biases are altered using a process called “back propagation”.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Feed forward: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Feed forward is essentially basic calculus, and for a basic 2-layer neural network the output is [], where sigma is out activation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Loss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loss function is a way of evaluating the accuracy of our neural network so that the weights and bias can be adjusted correctly during back propagation. There are multiple loss functions to be chosen from, one of the most simple being sum of squares error. It is the sum of the squared different between the output and the expected output in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Back propagation: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Once we have the error, we need to work backwards through the network and change the weights and bias. To calculate the appropriate amount to adjust the weights and bias, we need to know the derivative of the loss function with respect to the weights and bias, using the chain rule. The derivative tells us weather to increase the or decrease the weights and bias, as we want the loss to be at a minimum of the function, so we increase the weights and bias if the gradient is negative and decrease them if the gradient is positive.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Activation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activation function is vital to the success of the neural network. The output of the nodes is fed into the activation function before they are inputted into the next node. The main purpose of activation functions is to introduce non-linearity into the neural network, preventing them from becoming an over complicated linear regression. The sigmoid function transforms the input to a value between 0 and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One of the more common ones is the sigmoid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5"/>
          </p:nvPr>
        </p:nvSpPr>
        <p:spPr/>
        <p:txBody>
          <a:bodyPr/>
          <a:lstStyle/>
          <a:p>
            <a:fld id="{A3BF4BC4-8F8F-49BB-AC06-968F5E5735A0}" type="slidenum">
              <a:rPr lang="en-GB" smtClean="0"/>
              <a:t>5</a:t>
            </a:fld>
            <a:endParaRPr lang="en-GB"/>
          </a:p>
        </p:txBody>
      </p:sp>
    </p:spTree>
    <p:extLst>
      <p:ext uri="{BB962C8B-B14F-4D97-AF65-F5344CB8AC3E}">
        <p14:creationId xmlns:p14="http://schemas.microsoft.com/office/powerpoint/2010/main" val="18718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AEE99A-8B6B-4207-B52A-B749D738948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45721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E99A-8B6B-4207-B52A-B749D738948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229865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E99A-8B6B-4207-B52A-B749D738948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306302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E99A-8B6B-4207-B52A-B749D738948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401313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EE99A-8B6B-4207-B52A-B749D7389488}" type="datetimeFigureOut">
              <a:rPr lang="en-GB" smtClean="0"/>
              <a:t>18/11/2021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193643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EE99A-8B6B-4207-B52A-B749D7389488}" type="datetimeFigureOut">
              <a:rPr lang="en-GB" smtClean="0"/>
              <a:t>18/11/2021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386464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EE99A-8B6B-4207-B52A-B749D7389488}" type="datetimeFigureOut">
              <a:rPr lang="en-GB" smtClean="0"/>
              <a:t>18/11/2021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405592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EE99A-8B6B-4207-B52A-B749D7389488}" type="datetimeFigureOut">
              <a:rPr lang="en-GB" smtClean="0"/>
              <a:t>18/11/2021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146295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EE99A-8B6B-4207-B52A-B749D7389488}" type="datetimeFigureOut">
              <a:rPr lang="en-GB" smtClean="0"/>
              <a:t>18/11/2021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394159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EE99A-8B6B-4207-B52A-B749D7389488}" type="datetimeFigureOut">
              <a:rPr lang="en-GB" smtClean="0"/>
              <a:t>18/11/2021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219763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EE99A-8B6B-4207-B52A-B749D7389488}" type="datetimeFigureOut">
              <a:rPr lang="en-GB" smtClean="0"/>
              <a:t>18/11/2021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27DD8B-1CF7-40B2-B084-7F6C2B597882}" type="slidenum">
              <a:rPr lang="en-GB" smtClean="0"/>
              <a:t>‹#›</a:t>
            </a:fld>
            <a:endParaRPr lang="en-GB"/>
          </a:p>
        </p:txBody>
      </p:sp>
    </p:spTree>
    <p:extLst>
      <p:ext uri="{BB962C8B-B14F-4D97-AF65-F5344CB8AC3E}">
        <p14:creationId xmlns:p14="http://schemas.microsoft.com/office/powerpoint/2010/main" val="214996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EE99A-8B6B-4207-B52A-B749D7389488}" type="datetimeFigureOut">
              <a:rPr lang="en-GB" smtClean="0"/>
              <a:t>18/11/2021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7DD8B-1CF7-40B2-B084-7F6C2B597882}" type="slidenum">
              <a:rPr lang="en-GB" smtClean="0"/>
              <a:t>‹#›</a:t>
            </a:fld>
            <a:endParaRPr lang="en-GB"/>
          </a:p>
        </p:txBody>
      </p:sp>
    </p:spTree>
    <p:extLst>
      <p:ext uri="{BB962C8B-B14F-4D97-AF65-F5344CB8AC3E}">
        <p14:creationId xmlns:p14="http://schemas.microsoft.com/office/powerpoint/2010/main" val="100186067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hyperlink" Target="https://www.google.com/imgres?imgurl=https%3A%2F%2Fupload.wikimedia.org%2Fwikipedia%2Fcommons%2Fthumb%2F8%2F88%2FLogistic-curve.svg%2F1200px-Logistic-curve.svg.png&amp;imgrefurl=https%3A%2F%2Fen.wikipedia.org%2Fwiki%2FSigmoid_function&amp;tbnid=Mo8hh91-h1tILM&amp;vet=12ahUKEwiwkc6w06D0AhXD44UKHQESAk8QMygAegUIARDLAQ..i&amp;docid=avewwmVOe63F1M&amp;w=1200&amp;h=800&amp;itg=1&amp;q=sigmoid%20function&amp;client=firefox-b-d&amp;ved=2ahUKEwiwkc6w06D0AhXD44UKHQESAk8QMygAegUIARDLAQ"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20F3-1A5E-4945-92E1-AB95CC76CFB7}"/>
              </a:ext>
            </a:extLst>
          </p:cNvPr>
          <p:cNvSpPr>
            <a:spLocks noGrp="1"/>
          </p:cNvSpPr>
          <p:nvPr>
            <p:ph type="ctrTitle"/>
          </p:nvPr>
        </p:nvSpPr>
        <p:spPr/>
        <p:txBody>
          <a:bodyPr/>
          <a:lstStyle/>
          <a:p>
            <a:r>
              <a:rPr lang="en-GB" dirty="0"/>
              <a:t>Neural Networks From Scratch</a:t>
            </a:r>
          </a:p>
        </p:txBody>
      </p:sp>
      <p:sp>
        <p:nvSpPr>
          <p:cNvPr id="3" name="Subtitle 2">
            <a:extLst>
              <a:ext uri="{FF2B5EF4-FFF2-40B4-BE49-F238E27FC236}">
                <a16:creationId xmlns:a16="http://schemas.microsoft.com/office/drawing/2014/main" id="{097CCFF0-49EB-4A6E-ADD1-80B8EF3F21DF}"/>
              </a:ext>
            </a:extLst>
          </p:cNvPr>
          <p:cNvSpPr>
            <a:spLocks noGrp="1"/>
          </p:cNvSpPr>
          <p:nvPr>
            <p:ph type="subTitle" idx="1"/>
          </p:nvPr>
        </p:nvSpPr>
        <p:spPr/>
        <p:txBody>
          <a:bodyPr/>
          <a:lstStyle/>
          <a:p>
            <a:r>
              <a:rPr lang="en-GB"/>
              <a:t>In Python</a:t>
            </a:r>
          </a:p>
        </p:txBody>
      </p:sp>
    </p:spTree>
    <p:extLst>
      <p:ext uri="{BB962C8B-B14F-4D97-AF65-F5344CB8AC3E}">
        <p14:creationId xmlns:p14="http://schemas.microsoft.com/office/powerpoint/2010/main" val="26978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D9BE-D021-4DB3-B081-94ED8391716E}"/>
              </a:ext>
            </a:extLst>
          </p:cNvPr>
          <p:cNvSpPr>
            <a:spLocks noGrp="1"/>
          </p:cNvSpPr>
          <p:nvPr>
            <p:ph type="title"/>
          </p:nvPr>
        </p:nvSpPr>
        <p:spPr>
          <a:xfrm>
            <a:off x="524740" y="620392"/>
            <a:ext cx="4253447" cy="5504688"/>
          </a:xfrm>
        </p:spPr>
        <p:txBody>
          <a:bodyPr anchor="t">
            <a:normAutofit/>
          </a:bodyPr>
          <a:lstStyle/>
          <a:p>
            <a:r>
              <a:rPr lang="en-GB" sz="6000">
                <a:solidFill>
                  <a:schemeClr val="accent5"/>
                </a:solidFill>
              </a:rPr>
              <a:t>Progress</a:t>
            </a:r>
            <a:endParaRPr lang="en-GB" sz="6000" dirty="0">
              <a:solidFill>
                <a:schemeClr val="accent5"/>
              </a:solidFill>
            </a:endParaRPr>
          </a:p>
        </p:txBody>
      </p:sp>
      <p:graphicFrame>
        <p:nvGraphicFramePr>
          <p:cNvPr id="6" name="Content Placeholder 2">
            <a:extLst>
              <a:ext uri="{FF2B5EF4-FFF2-40B4-BE49-F238E27FC236}">
                <a16:creationId xmlns:a16="http://schemas.microsoft.com/office/drawing/2014/main" id="{EE439291-B9A7-48F1-9CD6-5D7216FC1FE0}"/>
              </a:ext>
            </a:extLst>
          </p:cNvPr>
          <p:cNvGraphicFramePr>
            <a:graphicFrameLocks noGrp="1"/>
          </p:cNvGraphicFramePr>
          <p:nvPr>
            <p:ph idx="1"/>
            <p:extLst>
              <p:ext uri="{D42A27DB-BD31-4B8C-83A1-F6EECF244321}">
                <p14:modId xmlns:p14="http://schemas.microsoft.com/office/powerpoint/2010/main" val="167409078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17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A6739-C547-47BC-8972-AEE22EAA6B8B}"/>
              </a:ext>
            </a:extLst>
          </p:cNvPr>
          <p:cNvSpPr>
            <a:spLocks noGrp="1"/>
          </p:cNvSpPr>
          <p:nvPr>
            <p:ph type="title"/>
          </p:nvPr>
        </p:nvSpPr>
        <p:spPr>
          <a:xfrm>
            <a:off x="630936" y="639520"/>
            <a:ext cx="3429000" cy="1719072"/>
          </a:xfrm>
        </p:spPr>
        <p:txBody>
          <a:bodyPr anchor="b">
            <a:normAutofit/>
          </a:bodyPr>
          <a:lstStyle/>
          <a:p>
            <a:r>
              <a:rPr lang="en-GB" sz="3800"/>
              <a:t>What is a neural network?</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42C56-5356-40E8-AF25-A4EAF9B9A44B}"/>
              </a:ext>
            </a:extLst>
          </p:cNvPr>
          <p:cNvSpPr>
            <a:spLocks noGrp="1"/>
          </p:cNvSpPr>
          <p:nvPr>
            <p:ph idx="1"/>
          </p:nvPr>
        </p:nvSpPr>
        <p:spPr>
          <a:xfrm>
            <a:off x="630936" y="2807208"/>
            <a:ext cx="3429000" cy="3410712"/>
          </a:xfrm>
        </p:spPr>
        <p:txBody>
          <a:bodyPr anchor="t">
            <a:normAutofit/>
          </a:bodyPr>
          <a:lstStyle/>
          <a:p>
            <a:pPr marL="0" indent="0">
              <a:buNone/>
            </a:pPr>
            <a:r>
              <a:rPr lang="en-GB" sz="2200" dirty="0"/>
              <a:t>A neural network is a from of Artificial Intelligence that is based of how the brain works with many neurones connected to each other.</a:t>
            </a:r>
          </a:p>
        </p:txBody>
      </p:sp>
      <p:pic>
        <p:nvPicPr>
          <p:cNvPr id="11" name="Picture 10" descr="A picture containing text, computer&#10;&#10;Description automatically generated">
            <a:extLst>
              <a:ext uri="{FF2B5EF4-FFF2-40B4-BE49-F238E27FC236}">
                <a16:creationId xmlns:a16="http://schemas.microsoft.com/office/drawing/2014/main" id="{E82B20EB-DD90-4AC6-B930-1DC6E7414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83406"/>
            <a:ext cx="6903720" cy="3891187"/>
          </a:xfrm>
          <a:prstGeom prst="rect">
            <a:avLst/>
          </a:prstGeom>
        </p:spPr>
      </p:pic>
    </p:spTree>
    <p:extLst>
      <p:ext uri="{BB962C8B-B14F-4D97-AF65-F5344CB8AC3E}">
        <p14:creationId xmlns:p14="http://schemas.microsoft.com/office/powerpoint/2010/main" val="260226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FE7A-E307-43CC-A9CB-B94A365CCBE1}"/>
              </a:ext>
            </a:extLst>
          </p:cNvPr>
          <p:cNvSpPr>
            <a:spLocks noGrp="1"/>
          </p:cNvSpPr>
          <p:nvPr>
            <p:ph type="title"/>
          </p:nvPr>
        </p:nvSpPr>
        <p:spPr/>
        <p:txBody>
          <a:bodyPr/>
          <a:lstStyle/>
          <a:p>
            <a:r>
              <a:rPr lang="en-GB" dirty="0"/>
              <a:t>Uses of a neural network</a:t>
            </a:r>
          </a:p>
        </p:txBody>
      </p:sp>
      <p:graphicFrame>
        <p:nvGraphicFramePr>
          <p:cNvPr id="6" name="Content Placeholder 2">
            <a:extLst>
              <a:ext uri="{FF2B5EF4-FFF2-40B4-BE49-F238E27FC236}">
                <a16:creationId xmlns:a16="http://schemas.microsoft.com/office/drawing/2014/main" id="{9793D397-EE3F-4E5F-8D03-20F729A4F173}"/>
              </a:ext>
            </a:extLst>
          </p:cNvPr>
          <p:cNvGraphicFramePr>
            <a:graphicFrameLocks noGrp="1"/>
          </p:cNvGraphicFramePr>
          <p:nvPr>
            <p:ph idx="1"/>
            <p:extLst>
              <p:ext uri="{D42A27DB-BD31-4B8C-83A1-F6EECF244321}">
                <p14:modId xmlns:p14="http://schemas.microsoft.com/office/powerpoint/2010/main" val="3681924147"/>
              </p:ext>
            </p:extLst>
          </p:nvPr>
        </p:nvGraphicFramePr>
        <p:xfrm>
          <a:off x="838200" y="2151529"/>
          <a:ext cx="10515600" cy="4025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5227522-1A84-498C-8855-AFB36524B567}"/>
              </a:ext>
            </a:extLst>
          </p:cNvPr>
          <p:cNvSpPr txBox="1"/>
          <p:nvPr/>
        </p:nvSpPr>
        <p:spPr>
          <a:xfrm>
            <a:off x="838200" y="1505198"/>
            <a:ext cx="6938683" cy="646331"/>
          </a:xfrm>
          <a:prstGeom prst="rect">
            <a:avLst/>
          </a:prstGeom>
          <a:noFill/>
        </p:spPr>
        <p:txBody>
          <a:bodyPr wrap="square" rtlCol="0">
            <a:spAutoFit/>
          </a:bodyPr>
          <a:lstStyle/>
          <a:p>
            <a:r>
              <a:rPr lang="en-GB" dirty="0"/>
              <a:t>Neural networks have many uses, some of the more common are:</a:t>
            </a:r>
            <a:endParaRPr lang="en-US" dirty="0"/>
          </a:p>
          <a:p>
            <a:endParaRPr lang="en-GB" dirty="0"/>
          </a:p>
        </p:txBody>
      </p:sp>
    </p:spTree>
    <p:extLst>
      <p:ext uri="{BB962C8B-B14F-4D97-AF65-F5344CB8AC3E}">
        <p14:creationId xmlns:p14="http://schemas.microsoft.com/office/powerpoint/2010/main" val="322438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C661EB3-ABB0-4368-BE03-4987C64C7373}"/>
              </a:ext>
            </a:extLst>
          </p:cNvPr>
          <p:cNvSpPr>
            <a:spLocks noGrp="1"/>
          </p:cNvSpPr>
          <p:nvPr>
            <p:ph type="title"/>
          </p:nvPr>
        </p:nvSpPr>
        <p:spPr>
          <a:xfrm>
            <a:off x="838201" y="3998018"/>
            <a:ext cx="3981854" cy="2216513"/>
          </a:xfrm>
        </p:spPr>
        <p:txBody>
          <a:bodyPr>
            <a:normAutofit/>
          </a:bodyPr>
          <a:lstStyle/>
          <a:p>
            <a:r>
              <a:rPr lang="en-GB" dirty="0"/>
              <a:t>How do neural networks work?</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Chart&#10;&#10;Description automatically generated with low confidence">
            <a:extLst>
              <a:ext uri="{FF2B5EF4-FFF2-40B4-BE49-F238E27FC236}">
                <a16:creationId xmlns:a16="http://schemas.microsoft.com/office/drawing/2014/main" id="{A37BA9D8-3B9E-482C-8A02-B11425116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14" y="1299877"/>
            <a:ext cx="10872172" cy="176672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6BA1B8D3-26AC-45AC-B673-15F5683A8C08}"/>
              </a:ext>
            </a:extLst>
          </p:cNvPr>
          <p:cNvSpPr>
            <a:spLocks noGrp="1"/>
          </p:cNvSpPr>
          <p:nvPr>
            <p:ph idx="1"/>
          </p:nvPr>
        </p:nvSpPr>
        <p:spPr>
          <a:xfrm>
            <a:off x="4970835" y="3998019"/>
            <a:ext cx="6382966" cy="2216512"/>
          </a:xfrm>
        </p:spPr>
        <p:txBody>
          <a:bodyPr>
            <a:normAutofit/>
          </a:bodyPr>
          <a:lstStyle/>
          <a:p>
            <a:r>
              <a:rPr lang="en-GB" sz="1800" dirty="0"/>
              <a:t>Biological process of learning.</a:t>
            </a:r>
          </a:p>
          <a:p>
            <a:r>
              <a:rPr lang="en-GB" sz="1800" dirty="0"/>
              <a:t>Weights and bias.</a:t>
            </a:r>
          </a:p>
          <a:p>
            <a:r>
              <a:rPr lang="en-GB" sz="1800" dirty="0"/>
              <a:t>Feed forwards.</a:t>
            </a:r>
          </a:p>
          <a:p>
            <a:r>
              <a:rPr lang="en-GB" sz="1800" dirty="0"/>
              <a:t>Loss functions.</a:t>
            </a:r>
          </a:p>
          <a:p>
            <a:r>
              <a:rPr lang="en-GB" sz="1800" dirty="0"/>
              <a:t>Back propagation.</a:t>
            </a:r>
          </a:p>
          <a:p>
            <a:r>
              <a:rPr lang="en-GB" sz="1800" dirty="0"/>
              <a:t>Activation functions.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5F52D2-5120-4AC7-84E6-B659212AD297}"/>
                  </a:ext>
                </a:extLst>
              </p:cNvPr>
              <p:cNvSpPr txBox="1"/>
              <p:nvPr/>
            </p:nvSpPr>
            <p:spPr>
              <a:xfrm>
                <a:off x="8726332" y="3363201"/>
                <a:ext cx="1801906" cy="6173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rPr>
                        <m:t>𝜎</m:t>
                      </m:r>
                      <m:r>
                        <a:rPr lang="en-GB" sz="1800" b="0" i="1" smtClean="0">
                          <a:latin typeface="Cambria Math" panose="02040503050406030204" pitchFamily="18" charset="0"/>
                          <a:ea typeface="Cambria Math" panose="02040503050406030204" pitchFamily="18" charset="0"/>
                        </a:rPr>
                        <m:t>=</m:t>
                      </m:r>
                      <m:f>
                        <m:fPr>
                          <m:ctrlPr>
                            <a:rPr lang="en-GB" sz="1800" b="0" i="1" smtClean="0">
                              <a:latin typeface="Cambria Math" panose="02040503050406030204" pitchFamily="18" charset="0"/>
                              <a:ea typeface="Cambria Math" panose="02040503050406030204" pitchFamily="18" charset="0"/>
                            </a:rPr>
                          </m:ctrlPr>
                        </m:fPr>
                        <m:num>
                          <m:r>
                            <a:rPr lang="en-GB" sz="1800" b="0" i="1" smtClean="0">
                              <a:latin typeface="Cambria Math" panose="02040503050406030204" pitchFamily="18" charset="0"/>
                              <a:ea typeface="Cambria Math" panose="02040503050406030204" pitchFamily="18" charset="0"/>
                            </a:rPr>
                            <m:t>1</m:t>
                          </m:r>
                        </m:num>
                        <m:den>
                          <m:r>
                            <a:rPr lang="en-GB" sz="1800" b="0" i="1" smtClean="0">
                              <a:latin typeface="Cambria Math" panose="02040503050406030204" pitchFamily="18" charset="0"/>
                              <a:ea typeface="Cambria Math" panose="02040503050406030204" pitchFamily="18" charset="0"/>
                            </a:rPr>
                            <m:t>1+</m:t>
                          </m:r>
                          <m:sSup>
                            <m:sSupPr>
                              <m:ctrlPr>
                                <a:rPr lang="en-GB" sz="1800" b="0" i="1" smtClean="0">
                                  <a:latin typeface="Cambria Math" panose="02040503050406030204" pitchFamily="18" charset="0"/>
                                  <a:ea typeface="Cambria Math" panose="02040503050406030204" pitchFamily="18" charset="0"/>
                                </a:rPr>
                              </m:ctrlPr>
                            </m:sSupPr>
                            <m:e>
                              <m:r>
                                <a:rPr lang="en-GB" sz="1800" b="0" i="1" smtClean="0">
                                  <a:latin typeface="Cambria Math" panose="02040503050406030204" pitchFamily="18" charset="0"/>
                                  <a:ea typeface="Cambria Math" panose="02040503050406030204" pitchFamily="18" charset="0"/>
                                </a:rPr>
                                <m:t>𝑒</m:t>
                              </m:r>
                            </m:e>
                            <m:sup>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𝑥</m:t>
                              </m:r>
                            </m:sup>
                          </m:sSup>
                        </m:den>
                      </m:f>
                    </m:oMath>
                  </m:oMathPara>
                </a14:m>
                <a:endParaRPr lang="en-GB" dirty="0"/>
              </a:p>
            </p:txBody>
          </p:sp>
        </mc:Choice>
        <mc:Fallback xmlns="">
          <p:sp>
            <p:nvSpPr>
              <p:cNvPr id="6" name="TextBox 5">
                <a:extLst>
                  <a:ext uri="{FF2B5EF4-FFF2-40B4-BE49-F238E27FC236}">
                    <a16:creationId xmlns:a16="http://schemas.microsoft.com/office/drawing/2014/main" id="{905F52D2-5120-4AC7-84E6-B659212AD297}"/>
                  </a:ext>
                </a:extLst>
              </p:cNvPr>
              <p:cNvSpPr txBox="1">
                <a:spLocks noRot="1" noChangeAspect="1" noMove="1" noResize="1" noEditPoints="1" noAdjustHandles="1" noChangeArrowheads="1" noChangeShapeType="1" noTextEdit="1"/>
              </p:cNvSpPr>
              <p:nvPr/>
            </p:nvSpPr>
            <p:spPr>
              <a:xfrm>
                <a:off x="8726332" y="3363201"/>
                <a:ext cx="1801906" cy="61734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0BA1861-FEE2-4339-9043-E9C11A4F726D}"/>
                  </a:ext>
                </a:extLst>
              </p:cNvPr>
              <p:cNvSpPr txBox="1"/>
              <p:nvPr/>
            </p:nvSpPr>
            <p:spPr>
              <a:xfrm>
                <a:off x="8408431" y="3997148"/>
                <a:ext cx="3096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1800" i="1" smtClean="0">
                              <a:latin typeface="Cambria Math" panose="02040503050406030204" pitchFamily="18" charset="0"/>
                            </a:rPr>
                          </m:ctrlPr>
                        </m:accPr>
                        <m:e>
                          <m:r>
                            <a:rPr lang="en-GB" sz="1800" b="0" i="1" smtClean="0">
                              <a:latin typeface="Cambria Math" panose="02040503050406030204" pitchFamily="18" charset="0"/>
                            </a:rPr>
                            <m:t>𝑦</m:t>
                          </m:r>
                        </m:e>
                      </m:acc>
                      <m:r>
                        <a:rPr lang="en-GB" sz="1800" b="0" i="1" smtClean="0">
                          <a:latin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𝜎</m:t>
                      </m:r>
                      <m:r>
                        <a:rPr lang="en-GB" sz="1800" b="0" i="1" smtClean="0">
                          <a:latin typeface="Cambria Math" panose="02040503050406030204" pitchFamily="18" charset="0"/>
                          <a:ea typeface="Cambria Math" panose="02040503050406030204" pitchFamily="18" charset="0"/>
                        </a:rPr>
                        <m:t>(</m:t>
                      </m:r>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𝑊</m:t>
                          </m:r>
                        </m:e>
                        <m:sub>
                          <m:r>
                            <a:rPr lang="en-GB" sz="1800" b="0" i="1" smtClean="0">
                              <a:latin typeface="Cambria Math" panose="02040503050406030204" pitchFamily="18" charset="0"/>
                              <a:ea typeface="Cambria Math" panose="02040503050406030204" pitchFamily="18" charset="0"/>
                            </a:rPr>
                            <m:t>2</m:t>
                          </m:r>
                        </m:sub>
                      </m:sSub>
                      <m:r>
                        <a:rPr lang="en-GB" sz="1800" b="0" i="1" smtClean="0">
                          <a:latin typeface="Cambria Math" panose="02040503050406030204" pitchFamily="18" charset="0"/>
                          <a:ea typeface="Cambria Math" panose="02040503050406030204" pitchFamily="18" charset="0"/>
                        </a:rPr>
                        <m:t>𝜎</m:t>
                      </m:r>
                      <m:d>
                        <m:dPr>
                          <m:ctrlPr>
                            <a:rPr lang="en-GB" sz="1800" b="0" i="1" smtClean="0">
                              <a:latin typeface="Cambria Math" panose="02040503050406030204" pitchFamily="18" charset="0"/>
                              <a:ea typeface="Cambria Math" panose="02040503050406030204" pitchFamily="18" charset="0"/>
                            </a:rPr>
                          </m:ctrlPr>
                        </m:dPr>
                        <m:e>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𝑊</m:t>
                              </m:r>
                            </m:e>
                            <m:sub>
                              <m:r>
                                <a:rPr lang="en-GB" sz="1800" b="0" i="1" smtClean="0">
                                  <a:latin typeface="Cambria Math" panose="02040503050406030204" pitchFamily="18" charset="0"/>
                                  <a:ea typeface="Cambria Math" panose="02040503050406030204" pitchFamily="18" charset="0"/>
                                </a:rPr>
                                <m:t>1</m:t>
                              </m:r>
                            </m:sub>
                          </m:sSub>
                          <m:r>
                            <a:rPr lang="en-GB" sz="1800" b="0" i="1" smtClean="0">
                              <a:latin typeface="Cambria Math" panose="02040503050406030204" pitchFamily="18" charset="0"/>
                              <a:ea typeface="Cambria Math" panose="02040503050406030204" pitchFamily="18" charset="0"/>
                            </a:rPr>
                            <m:t>+</m:t>
                          </m:r>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𝑏</m:t>
                              </m:r>
                            </m:e>
                            <m:sub>
                              <m:r>
                                <a:rPr lang="en-GB" sz="1800" b="0" i="1" smtClean="0">
                                  <a:latin typeface="Cambria Math" panose="02040503050406030204" pitchFamily="18" charset="0"/>
                                  <a:ea typeface="Cambria Math" panose="02040503050406030204" pitchFamily="18" charset="0"/>
                                </a:rPr>
                                <m:t>1</m:t>
                              </m:r>
                            </m:sub>
                          </m:sSub>
                        </m:e>
                      </m:d>
                      <m:r>
                        <a:rPr lang="en-GB" sz="1800" b="0" i="1" smtClean="0">
                          <a:latin typeface="Cambria Math" panose="02040503050406030204" pitchFamily="18" charset="0"/>
                          <a:ea typeface="Cambria Math" panose="02040503050406030204" pitchFamily="18" charset="0"/>
                        </a:rPr>
                        <m:t>+</m:t>
                      </m:r>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𝑏</m:t>
                          </m:r>
                        </m:e>
                        <m:sub>
                          <m:r>
                            <a:rPr lang="en-GB" sz="1800" b="0" i="1" smtClean="0">
                              <a:latin typeface="Cambria Math" panose="02040503050406030204" pitchFamily="18" charset="0"/>
                              <a:ea typeface="Cambria Math" panose="02040503050406030204" pitchFamily="18" charset="0"/>
                            </a:rPr>
                            <m:t>2</m:t>
                          </m:r>
                        </m:sub>
                      </m:sSub>
                      <m:r>
                        <a:rPr lang="en-GB" sz="1800"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90BA1861-FEE2-4339-9043-E9C11A4F726D}"/>
                  </a:ext>
                </a:extLst>
              </p:cNvPr>
              <p:cNvSpPr txBox="1">
                <a:spLocks noRot="1" noChangeAspect="1" noMove="1" noResize="1" noEditPoints="1" noAdjustHandles="1" noChangeArrowheads="1" noChangeShapeType="1" noTextEdit="1"/>
              </p:cNvSpPr>
              <p:nvPr/>
            </p:nvSpPr>
            <p:spPr>
              <a:xfrm>
                <a:off x="8408431" y="3997148"/>
                <a:ext cx="3096150" cy="369332"/>
              </a:xfrm>
              <a:prstGeom prst="rect">
                <a:avLst/>
              </a:prstGeom>
              <a:blipFill>
                <a:blip r:embed="rId5"/>
                <a:stretch>
                  <a:fillRect t="-6667"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3822781-B19A-4B54-A0FC-BF4758BC47F8}"/>
                  </a:ext>
                </a:extLst>
              </p:cNvPr>
              <p:cNvSpPr txBox="1"/>
              <p:nvPr/>
            </p:nvSpPr>
            <p:spPr>
              <a:xfrm>
                <a:off x="8535791" y="4661350"/>
                <a:ext cx="2414016"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𝐿𝑜𝑠𝑠</m:t>
                      </m:r>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GB" dirty="0"/>
              </a:p>
            </p:txBody>
          </p:sp>
        </mc:Choice>
        <mc:Fallback xmlns="">
          <p:sp>
            <p:nvSpPr>
              <p:cNvPr id="16" name="TextBox 15">
                <a:extLst>
                  <a:ext uri="{FF2B5EF4-FFF2-40B4-BE49-F238E27FC236}">
                    <a16:creationId xmlns:a16="http://schemas.microsoft.com/office/drawing/2014/main" id="{03822781-B19A-4B54-A0FC-BF4758BC47F8}"/>
                  </a:ext>
                </a:extLst>
              </p:cNvPr>
              <p:cNvSpPr txBox="1">
                <a:spLocks noRot="1" noChangeAspect="1" noMove="1" noResize="1" noEditPoints="1" noAdjustHandles="1" noChangeArrowheads="1" noChangeShapeType="1" noTextEdit="1"/>
              </p:cNvSpPr>
              <p:nvPr/>
            </p:nvSpPr>
            <p:spPr>
              <a:xfrm>
                <a:off x="8535791" y="4661350"/>
                <a:ext cx="2414016" cy="848566"/>
              </a:xfrm>
              <a:prstGeom prst="rect">
                <a:avLst/>
              </a:prstGeom>
              <a:blipFill>
                <a:blip r:embed="rId6"/>
                <a:stretch>
                  <a:fillRect/>
                </a:stretch>
              </a:blipFill>
            </p:spPr>
            <p:txBody>
              <a:bodyPr/>
              <a:lstStyle/>
              <a:p>
                <a:r>
                  <a:rPr lang="en-GB">
                    <a:noFill/>
                  </a:rPr>
                  <a:t> </a:t>
                </a:r>
              </a:p>
            </p:txBody>
          </p:sp>
        </mc:Fallback>
      </mc:AlternateContent>
      <p:pic>
        <p:nvPicPr>
          <p:cNvPr id="1026" name="Picture 2" descr="Sigmoid function - Wikipedia">
            <a:hlinkClick r:id="rId7"/>
            <a:extLst>
              <a:ext uri="{FF2B5EF4-FFF2-40B4-BE49-F238E27FC236}">
                <a16:creationId xmlns:a16="http://schemas.microsoft.com/office/drawing/2014/main" id="{660DB880-F0C2-44ED-92BD-1376217FAE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6159" y="4011650"/>
            <a:ext cx="3792535" cy="2537551"/>
          </a:xfrm>
          <a:prstGeom prst="rect">
            <a:avLst/>
          </a:prstGeom>
          <a:noFill/>
          <a:extLst>
            <a:ext uri="{909E8E84-426E-40DD-AFC4-6F175D3DCCD1}">
              <a14:hiddenFill xmlns:a14="http://schemas.microsoft.com/office/drawing/2010/main">
                <a:solidFill>
                  <a:srgbClr val="FFFFFF"/>
                </a:solidFill>
              </a14:hiddenFill>
            </a:ext>
          </a:extLst>
        </p:spPr>
      </p:pic>
      <p:pic>
        <p:nvPicPr>
          <p:cNvPr id="18" name="Content Placeholder 4" descr="Diagram&#10;&#10;Description automatically generated">
            <a:extLst>
              <a:ext uri="{FF2B5EF4-FFF2-40B4-BE49-F238E27FC236}">
                <a16:creationId xmlns:a16="http://schemas.microsoft.com/office/drawing/2014/main" id="{6F609F94-FB29-4D0F-B0FA-EE27C3EB4E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6924" y="4450596"/>
            <a:ext cx="3884376" cy="2208545"/>
          </a:xfrm>
          <a:prstGeom prst="rect">
            <a:avLst/>
          </a:prstGeom>
        </p:spPr>
      </p:pic>
    </p:spTree>
    <p:extLst>
      <p:ext uri="{BB962C8B-B14F-4D97-AF65-F5344CB8AC3E}">
        <p14:creationId xmlns:p14="http://schemas.microsoft.com/office/powerpoint/2010/main" val="102849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02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5" grpId="0"/>
      <p:bldP spid="15" grpId="1"/>
      <p:bldP spid="16" grpId="0"/>
      <p:bldP spid="1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4C16-E746-495F-95D2-5B052821310B}"/>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07A183BD-5D85-4B4E-B6A3-7F08B8E81B50}"/>
              </a:ext>
            </a:extLst>
          </p:cNvPr>
          <p:cNvSpPr>
            <a:spLocks noGrp="1"/>
          </p:cNvSpPr>
          <p:nvPr>
            <p:ph idx="1"/>
          </p:nvPr>
        </p:nvSpPr>
        <p:spPr>
          <a:xfrm>
            <a:off x="838200" y="1825625"/>
            <a:ext cx="10515600" cy="3646261"/>
          </a:xfrm>
        </p:spPr>
        <p:txBody>
          <a:bodyPr anchor="ctr"/>
          <a:lstStyle/>
          <a:p>
            <a:pPr marL="457200" lvl="1" indent="0" algn="ctr">
              <a:buNone/>
            </a:pPr>
            <a:r>
              <a:rPr lang="en-GB" sz="16200" dirty="0"/>
              <a:t>Code</a:t>
            </a:r>
            <a:endParaRPr lang="en-GB" dirty="0"/>
          </a:p>
        </p:txBody>
      </p:sp>
      <p:sp>
        <p:nvSpPr>
          <p:cNvPr id="4" name="TextBox 3">
            <a:extLst>
              <a:ext uri="{FF2B5EF4-FFF2-40B4-BE49-F238E27FC236}">
                <a16:creationId xmlns:a16="http://schemas.microsoft.com/office/drawing/2014/main" id="{048844A0-EA6E-455D-9EF8-2D0A0C4578E1}"/>
              </a:ext>
            </a:extLst>
          </p:cNvPr>
          <p:cNvSpPr txBox="1"/>
          <p:nvPr/>
        </p:nvSpPr>
        <p:spPr>
          <a:xfrm>
            <a:off x="598715" y="5846105"/>
            <a:ext cx="10755085" cy="369332"/>
          </a:xfrm>
          <a:prstGeom prst="rect">
            <a:avLst/>
          </a:prstGeom>
          <a:noFill/>
        </p:spPr>
        <p:txBody>
          <a:bodyPr wrap="square" rtlCol="0">
            <a:spAutoFit/>
          </a:bodyPr>
          <a:lstStyle/>
          <a:p>
            <a:r>
              <a:rPr lang="en-GB" dirty="0"/>
              <a:t>And write report etc…</a:t>
            </a:r>
          </a:p>
        </p:txBody>
      </p:sp>
    </p:spTree>
    <p:extLst>
      <p:ext uri="{BB962C8B-B14F-4D97-AF65-F5344CB8AC3E}">
        <p14:creationId xmlns:p14="http://schemas.microsoft.com/office/powerpoint/2010/main" val="233061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5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25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521</Words>
  <Application>Microsoft Office PowerPoint</Application>
  <PresentationFormat>Widescreen</PresentationFormat>
  <Paragraphs>44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Neural Networks From Scratch</vt:lpstr>
      <vt:lpstr>Progress</vt:lpstr>
      <vt:lpstr>What is a neural network?</vt:lpstr>
      <vt:lpstr>Uses of a neural network</vt:lpstr>
      <vt:lpstr>How do neural networks work?</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From Scratch</dc:title>
  <dc:creator>OLIVER TEMPLE</dc:creator>
  <cp:lastModifiedBy>OLIVER TEMPLE</cp:lastModifiedBy>
  <cp:revision>2</cp:revision>
  <dcterms:created xsi:type="dcterms:W3CDTF">2021-11-17T22:34:34Z</dcterms:created>
  <dcterms:modified xsi:type="dcterms:W3CDTF">2021-11-18T12:43:31Z</dcterms:modified>
</cp:coreProperties>
</file>