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087"/>
  </p:normalViewPr>
  <p:slideViewPr>
    <p:cSldViewPr snapToGrid="0" snapToObjects="1">
      <p:cViewPr varScale="1">
        <p:scale>
          <a:sx n="110" d="100"/>
          <a:sy n="11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BD61-E4BC-D346-A22E-E7B0892DA4F6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D7FD3-2F7D-A346-A442-DA15005C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2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D7FD3-2F7D-A346-A442-DA15005CC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AD41-073A-CA4F-AC22-FB02A0B49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81335-C26F-7D4D-845C-053FF6976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3B5CA-234B-8A4D-A46D-AD8E2C1A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2875-B07E-E24B-9AC5-93A12036B83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CCFF9-1120-9847-923D-B38FF9D2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8D77-E8AA-2646-BEEC-E88B2C7D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E1F-E95A-854C-B15F-0B394B15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6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A743-FCDF-E347-B2DB-29C65A90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F9711-1DC9-AD47-B31D-5B3C14139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4054F-B67D-0E4A-BEFB-92B208DE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2875-B07E-E24B-9AC5-93A12036B83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7D11-79A7-B548-8298-FBCE0BF6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4FDD-82DB-C04E-8F46-D63046FA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E1F-E95A-854C-B15F-0B394B15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26D32-84CF-9A4A-B8A1-25FA69ABD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53964-7068-2D48-9ECD-5DFD76EA8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3FC5-A259-B749-A8F8-47F8A125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2875-B07E-E24B-9AC5-93A12036B83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7144B-CB7F-9644-A01A-D9D04404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3D2B-30E7-1444-A16A-39BE989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E1F-E95A-854C-B15F-0B394B15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0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E17A-0B8F-5144-B843-89A82412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2DD2-59AD-DC4B-A53E-D53AEA2F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45FA7-954F-514C-8622-B75EA215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2875-B07E-E24B-9AC5-93A12036B83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4EAF-B91F-EE46-9C85-A51BFE72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D4CB3-632C-BB44-873F-18ACF63E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E1F-E95A-854C-B15F-0B394B15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27D5-8FF2-D143-A77B-20BCE5E3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2E02D-4A6B-004B-9A40-A8DE0CAE3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C410B-3E76-1440-A090-5F5071FE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2875-B07E-E24B-9AC5-93A12036B83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76110-3659-DB47-A9CB-B6043C3E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0F66-305B-FD4B-BC46-B67F7CAC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E1F-E95A-854C-B15F-0B394B15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F0F0-02CD-714A-A6CB-ADD88376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6C75-CC90-5F44-B927-DFF90C4C0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064AC-4DFD-094A-9259-1355425A1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E9853-4D3B-F24B-ADA6-9F25266D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2875-B07E-E24B-9AC5-93A12036B83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C675A-51F3-5E4C-B59D-4503F658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F4217-17DE-4743-AF1D-0E5C581B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E1F-E95A-854C-B15F-0B394B15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2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BDF6-90AD-9B48-A462-6A2E2C0C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20275-37B9-754C-8DD8-C2DFA7DA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B8BA9-A67E-DE45-AD28-524EAB2BE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B6B79-AE19-9048-9B06-AC2EA6B77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5D62E-2D2A-B343-8D8B-12B03E06F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244C8-6FD0-E840-930A-8DB0EA30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2875-B07E-E24B-9AC5-93A12036B83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89A2D-1948-2941-92AE-40D4CCF4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1BAC4-D056-7A4F-B5F7-CE8CC864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E1F-E95A-854C-B15F-0B394B15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2480-04CA-F04B-A05B-51EFC8B3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95D6E-0F95-F647-870E-4E9AB64A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2875-B07E-E24B-9AC5-93A12036B83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59680-6CF8-B44A-9659-E8A8E389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6B450-E5C2-AF4B-8EE6-BD61A85D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E1F-E95A-854C-B15F-0B394B15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F281D-1FAC-534E-A867-ADBEF5A4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2875-B07E-E24B-9AC5-93A12036B83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5E397-6A76-1F42-BF53-FBB9338F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C242E-941C-944F-B1BE-1B0C5622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E1F-E95A-854C-B15F-0B394B15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7AAF-4CFD-4E44-8342-E9178437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9829-17B4-534B-B696-765A43B4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3595-5ED8-C44A-AA67-5DA142748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8B5B5-05E1-F743-9BD6-12710AB1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2875-B07E-E24B-9AC5-93A12036B83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C107-C9BE-D14B-96A2-85797A36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BE9FC-7B4B-994C-88CE-E0B7B74B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E1F-E95A-854C-B15F-0B394B15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A9E7-9E8A-8145-A834-80D5C2B1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17CFB-C9A8-DC47-8C68-7D63C7B23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7C2E5-EB8F-674E-B09E-DA2EFC587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C3D97-5D48-9B46-B574-CBA4F993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2875-B07E-E24B-9AC5-93A12036B83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3E6A1-6006-2A42-863B-22BA9800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E9B80-4392-EE40-B794-C26356D6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8E1F-E95A-854C-B15F-0B394B15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5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4964-F9A6-8140-ACD8-60DC5B58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1A74C-C977-2C47-8397-E5474D50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7B7D5-A14B-7542-9E2C-E9FA5879E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2875-B07E-E24B-9AC5-93A12036B831}" type="datetimeFigureOut">
              <a:rPr lang="en-US" smtClean="0"/>
              <a:t>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BC19D-4F20-3644-840A-1BF1A5A0F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52EE-2C2D-AF48-95D8-760A300E9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68E1F-E95A-854C-B15F-0B394B15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119339-7007-4548-A109-33F04B03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813" y="243720"/>
            <a:ext cx="8888828" cy="739056"/>
          </a:xfrm>
        </p:spPr>
        <p:txBody>
          <a:bodyPr/>
          <a:lstStyle/>
          <a:p>
            <a:pPr algn="ctr"/>
            <a:r>
              <a:rPr lang="en-US" dirty="0"/>
              <a:t>Deep Learning Timeline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55272A-AC46-3D4C-82C6-AFFF25CF6BA7}"/>
              </a:ext>
            </a:extLst>
          </p:cNvPr>
          <p:cNvGrpSpPr/>
          <p:nvPr/>
        </p:nvGrpSpPr>
        <p:grpSpPr>
          <a:xfrm>
            <a:off x="5747331" y="2271624"/>
            <a:ext cx="953960" cy="1456468"/>
            <a:chOff x="4555138" y="2063281"/>
            <a:chExt cx="953960" cy="1456468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9A33C7E-E1FF-7F43-BA72-5A15BE052E49}"/>
                </a:ext>
              </a:extLst>
            </p:cNvPr>
            <p:cNvSpPr/>
            <p:nvPr/>
          </p:nvSpPr>
          <p:spPr>
            <a:xfrm rot="10800000" flipH="1" flipV="1">
              <a:off x="5211891" y="3222510"/>
              <a:ext cx="233045" cy="232903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FF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8327F16-6F61-ED4D-A125-F6574528933B}"/>
                </a:ext>
              </a:extLst>
            </p:cNvPr>
            <p:cNvSpPr/>
            <p:nvPr/>
          </p:nvSpPr>
          <p:spPr>
            <a:xfrm rot="10800000" flipH="1" flipV="1">
              <a:off x="5326128" y="3336890"/>
              <a:ext cx="182970" cy="182859"/>
            </a:xfrm>
            <a:prstGeom prst="ellipse">
              <a:avLst/>
            </a:prstGeom>
            <a:solidFill>
              <a:srgbClr val="FF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3A2C4A7-7C25-DE4D-A895-6A3529A7ED9C}"/>
                </a:ext>
              </a:extLst>
            </p:cNvPr>
            <p:cNvSpPr/>
            <p:nvPr/>
          </p:nvSpPr>
          <p:spPr>
            <a:xfrm rot="10800000" flipV="1">
              <a:off x="4555138" y="3222510"/>
              <a:ext cx="233315" cy="232903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FF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9F6F34-0CEF-1F49-8913-DD674CA9AC08}"/>
                </a:ext>
              </a:extLst>
            </p:cNvPr>
            <p:cNvSpPr/>
            <p:nvPr/>
          </p:nvSpPr>
          <p:spPr>
            <a:xfrm rot="10800000" flipV="1">
              <a:off x="4741396" y="3400643"/>
              <a:ext cx="521178" cy="54612"/>
            </a:xfrm>
            <a:prstGeom prst="rect">
              <a:avLst/>
            </a:prstGeom>
            <a:solidFill>
              <a:srgbClr val="FF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518616-EF5D-1748-BE6D-A6F27E8109A3}"/>
                </a:ext>
              </a:extLst>
            </p:cNvPr>
            <p:cNvSpPr/>
            <p:nvPr/>
          </p:nvSpPr>
          <p:spPr>
            <a:xfrm rot="16200000" flipH="1" flipV="1">
              <a:off x="4819882" y="2633688"/>
              <a:ext cx="1195459" cy="54645"/>
            </a:xfrm>
            <a:prstGeom prst="rect">
              <a:avLst/>
            </a:prstGeom>
            <a:solidFill>
              <a:srgbClr val="FF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26828F-9857-A34D-9999-35C1117E8A84}"/>
              </a:ext>
            </a:extLst>
          </p:cNvPr>
          <p:cNvGrpSpPr/>
          <p:nvPr/>
        </p:nvGrpSpPr>
        <p:grpSpPr>
          <a:xfrm>
            <a:off x="7456536" y="2271624"/>
            <a:ext cx="953960" cy="1456468"/>
            <a:chOff x="6264343" y="2063281"/>
            <a:chExt cx="953960" cy="1456468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3F78D52-04E4-6D40-B263-40EA9C6A37D5}"/>
                </a:ext>
              </a:extLst>
            </p:cNvPr>
            <p:cNvSpPr/>
            <p:nvPr/>
          </p:nvSpPr>
          <p:spPr>
            <a:xfrm rot="10800000" flipH="1" flipV="1">
              <a:off x="6921096" y="3222510"/>
              <a:ext cx="233045" cy="232903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00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939A3A-1AEF-C646-B226-DEFFD2FC601C}"/>
                </a:ext>
              </a:extLst>
            </p:cNvPr>
            <p:cNvSpPr/>
            <p:nvPr/>
          </p:nvSpPr>
          <p:spPr>
            <a:xfrm rot="16200000" flipH="1" flipV="1">
              <a:off x="6529087" y="2633688"/>
              <a:ext cx="1195459" cy="54645"/>
            </a:xfrm>
            <a:prstGeom prst="rect">
              <a:avLst/>
            </a:prstGeom>
            <a:solidFill>
              <a:srgbClr val="00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286458E-7408-2E4D-B944-057975D2515C}"/>
                </a:ext>
              </a:extLst>
            </p:cNvPr>
            <p:cNvSpPr/>
            <p:nvPr/>
          </p:nvSpPr>
          <p:spPr>
            <a:xfrm rot="10800000" flipH="1" flipV="1">
              <a:off x="7035333" y="3336890"/>
              <a:ext cx="182970" cy="182859"/>
            </a:xfrm>
            <a:prstGeom prst="ellipse">
              <a:avLst/>
            </a:prstGeom>
            <a:solidFill>
              <a:srgbClr val="00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78CEA09-1691-F342-ABDA-A095CC42E67D}"/>
                </a:ext>
              </a:extLst>
            </p:cNvPr>
            <p:cNvSpPr/>
            <p:nvPr/>
          </p:nvSpPr>
          <p:spPr>
            <a:xfrm rot="10800000" flipV="1">
              <a:off x="6264343" y="3222510"/>
              <a:ext cx="233315" cy="232903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00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C33939-0B72-584D-8542-F8D2F1D57002}"/>
                </a:ext>
              </a:extLst>
            </p:cNvPr>
            <p:cNvSpPr/>
            <p:nvPr/>
          </p:nvSpPr>
          <p:spPr>
            <a:xfrm rot="10800000" flipV="1">
              <a:off x="6450601" y="3400643"/>
              <a:ext cx="521178" cy="54612"/>
            </a:xfrm>
            <a:prstGeom prst="rect">
              <a:avLst/>
            </a:prstGeom>
            <a:solidFill>
              <a:srgbClr val="00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7D62DB-A12B-864E-BCE9-01AB1A7436A0}"/>
              </a:ext>
            </a:extLst>
          </p:cNvPr>
          <p:cNvGrpSpPr/>
          <p:nvPr/>
        </p:nvGrpSpPr>
        <p:grpSpPr>
          <a:xfrm flipV="1">
            <a:off x="9975489" y="3506175"/>
            <a:ext cx="830565" cy="310983"/>
            <a:chOff x="8662923" y="3208765"/>
            <a:chExt cx="830565" cy="310983"/>
          </a:xfrm>
          <a:solidFill>
            <a:srgbClr val="00D1C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34279F0-EBA2-7843-8422-4E6A5D7D3F9C}"/>
                </a:ext>
              </a:extLst>
            </p:cNvPr>
            <p:cNvSpPr/>
            <p:nvPr/>
          </p:nvSpPr>
          <p:spPr>
            <a:xfrm rot="10800000" flipV="1">
              <a:off x="8662923" y="3208765"/>
              <a:ext cx="233315" cy="232904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EAED17-658C-8845-BDA7-55873AE57CCD}"/>
                </a:ext>
              </a:extLst>
            </p:cNvPr>
            <p:cNvSpPr/>
            <p:nvPr/>
          </p:nvSpPr>
          <p:spPr>
            <a:xfrm rot="10800000" flipV="1">
              <a:off x="8849181" y="3386898"/>
              <a:ext cx="521178" cy="546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92878A-572F-5C44-A55E-5F8DA2EFCD24}"/>
                </a:ext>
              </a:extLst>
            </p:cNvPr>
            <p:cNvSpPr/>
            <p:nvPr/>
          </p:nvSpPr>
          <p:spPr>
            <a:xfrm>
              <a:off x="9272069" y="3298329"/>
              <a:ext cx="221419" cy="2214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F2F46B-2B84-A146-9547-BAFCA2D5517C}"/>
              </a:ext>
            </a:extLst>
          </p:cNvPr>
          <p:cNvGrpSpPr/>
          <p:nvPr/>
        </p:nvGrpSpPr>
        <p:grpSpPr>
          <a:xfrm>
            <a:off x="3183524" y="3544910"/>
            <a:ext cx="953960" cy="1674740"/>
            <a:chOff x="1991331" y="3336567"/>
            <a:chExt cx="953960" cy="167474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78508E3-A196-3E46-ADCA-776892369B08}"/>
                </a:ext>
              </a:extLst>
            </p:cNvPr>
            <p:cNvSpPr/>
            <p:nvPr/>
          </p:nvSpPr>
          <p:spPr>
            <a:xfrm rot="10800000">
              <a:off x="1991331" y="3401017"/>
              <a:ext cx="233315" cy="233315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8CE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C4B694-D10D-BB45-9682-0519DB984308}"/>
                </a:ext>
              </a:extLst>
            </p:cNvPr>
            <p:cNvSpPr/>
            <p:nvPr/>
          </p:nvSpPr>
          <p:spPr>
            <a:xfrm rot="10800000">
              <a:off x="2177589" y="3401176"/>
              <a:ext cx="521178" cy="54709"/>
            </a:xfrm>
            <a:prstGeom prst="rect">
              <a:avLst/>
            </a:prstGeom>
            <a:solidFill>
              <a:srgbClr val="8CE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1517BDE-E7C3-FF46-97C9-DD07DCAAB0A4}"/>
                </a:ext>
              </a:extLst>
            </p:cNvPr>
            <p:cNvSpPr/>
            <p:nvPr/>
          </p:nvSpPr>
          <p:spPr>
            <a:xfrm rot="10800000" flipH="1">
              <a:off x="2648084" y="3401017"/>
              <a:ext cx="233045" cy="233315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8CE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F090018-242D-9F47-95C4-0634CAB9E606}"/>
                </a:ext>
              </a:extLst>
            </p:cNvPr>
            <p:cNvSpPr/>
            <p:nvPr/>
          </p:nvSpPr>
          <p:spPr>
            <a:xfrm rot="10800000" flipH="1">
              <a:off x="2762321" y="3336567"/>
              <a:ext cx="182970" cy="183182"/>
            </a:xfrm>
            <a:prstGeom prst="ellipse">
              <a:avLst/>
            </a:prstGeom>
            <a:solidFill>
              <a:srgbClr val="8CE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97AB45-0504-9046-BBC0-9F0DB5F17186}"/>
                </a:ext>
              </a:extLst>
            </p:cNvPr>
            <p:cNvSpPr/>
            <p:nvPr/>
          </p:nvSpPr>
          <p:spPr>
            <a:xfrm rot="5400000" flipH="1">
              <a:off x="2146178" y="4276357"/>
              <a:ext cx="1415254" cy="54645"/>
            </a:xfrm>
            <a:prstGeom prst="rect">
              <a:avLst/>
            </a:prstGeom>
            <a:solidFill>
              <a:srgbClr val="8CE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E172C9-F7E4-6842-8124-95CB3B62E54C}"/>
              </a:ext>
            </a:extLst>
          </p:cNvPr>
          <p:cNvGrpSpPr/>
          <p:nvPr/>
        </p:nvGrpSpPr>
        <p:grpSpPr>
          <a:xfrm>
            <a:off x="6601933" y="3546593"/>
            <a:ext cx="953960" cy="1673057"/>
            <a:chOff x="5409740" y="3338250"/>
            <a:chExt cx="953960" cy="1673057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294022C-4A93-C646-BE97-D37B31A4E6AD}"/>
                </a:ext>
              </a:extLst>
            </p:cNvPr>
            <p:cNvSpPr/>
            <p:nvPr/>
          </p:nvSpPr>
          <p:spPr>
            <a:xfrm rot="10800000">
              <a:off x="5409740" y="3402700"/>
              <a:ext cx="233315" cy="233315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7B0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B256BF-4FE9-534C-A99A-543F33EB1020}"/>
                </a:ext>
              </a:extLst>
            </p:cNvPr>
            <p:cNvSpPr/>
            <p:nvPr/>
          </p:nvSpPr>
          <p:spPr>
            <a:xfrm rot="10800000">
              <a:off x="5595998" y="3402859"/>
              <a:ext cx="521178" cy="54709"/>
            </a:xfrm>
            <a:prstGeom prst="rect">
              <a:avLst/>
            </a:prstGeom>
            <a:solidFill>
              <a:srgbClr val="7B0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6DC0E50-126B-CA4C-888D-420FFFDD09E7}"/>
                </a:ext>
              </a:extLst>
            </p:cNvPr>
            <p:cNvSpPr/>
            <p:nvPr/>
          </p:nvSpPr>
          <p:spPr>
            <a:xfrm rot="10800000" flipH="1">
              <a:off x="6066493" y="3402700"/>
              <a:ext cx="233045" cy="233315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7B0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A3A6732-79A1-7B49-9CA0-4E75E844C773}"/>
                </a:ext>
              </a:extLst>
            </p:cNvPr>
            <p:cNvSpPr/>
            <p:nvPr/>
          </p:nvSpPr>
          <p:spPr>
            <a:xfrm rot="10800000" flipH="1">
              <a:off x="6180730" y="3338250"/>
              <a:ext cx="182970" cy="183182"/>
            </a:xfrm>
            <a:prstGeom prst="ellipse">
              <a:avLst/>
            </a:prstGeom>
            <a:solidFill>
              <a:srgbClr val="7B0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05D161C-85A4-204F-939C-023D3EB4104E}"/>
                </a:ext>
              </a:extLst>
            </p:cNvPr>
            <p:cNvSpPr/>
            <p:nvPr/>
          </p:nvSpPr>
          <p:spPr>
            <a:xfrm rot="5400000" flipH="1">
              <a:off x="5564587" y="4276357"/>
              <a:ext cx="1415254" cy="54645"/>
            </a:xfrm>
            <a:prstGeom prst="rect">
              <a:avLst/>
            </a:prstGeom>
            <a:solidFill>
              <a:srgbClr val="7B0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6EED3-9B50-9140-9A77-9850AA1BF8DB}"/>
              </a:ext>
            </a:extLst>
          </p:cNvPr>
          <p:cNvGrpSpPr/>
          <p:nvPr/>
        </p:nvGrpSpPr>
        <p:grpSpPr>
          <a:xfrm>
            <a:off x="8311138" y="3533243"/>
            <a:ext cx="953960" cy="1686407"/>
            <a:chOff x="7118945" y="3324900"/>
            <a:chExt cx="953960" cy="1686407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BBA36A6-CBAA-8A4F-8DA9-5FB4EA406EBA}"/>
                </a:ext>
              </a:extLst>
            </p:cNvPr>
            <p:cNvSpPr/>
            <p:nvPr/>
          </p:nvSpPr>
          <p:spPr>
            <a:xfrm rot="10800000">
              <a:off x="7118945" y="3389350"/>
              <a:ext cx="233315" cy="233315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C44D630-AE0A-4B49-95A5-BD07CA1BA05C}"/>
                </a:ext>
              </a:extLst>
            </p:cNvPr>
            <p:cNvSpPr/>
            <p:nvPr/>
          </p:nvSpPr>
          <p:spPr>
            <a:xfrm rot="10800000" flipH="1">
              <a:off x="7775698" y="3389350"/>
              <a:ext cx="233045" cy="233315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59CF88-3E2F-7649-903C-4AD7E2F36546}"/>
                </a:ext>
              </a:extLst>
            </p:cNvPr>
            <p:cNvSpPr/>
            <p:nvPr/>
          </p:nvSpPr>
          <p:spPr>
            <a:xfrm rot="10800000" flipH="1">
              <a:off x="7302127" y="3389509"/>
              <a:ext cx="520574" cy="54709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51CBAF-7C41-8546-A09A-057FC05F7D9F}"/>
                </a:ext>
              </a:extLst>
            </p:cNvPr>
            <p:cNvSpPr/>
            <p:nvPr/>
          </p:nvSpPr>
          <p:spPr>
            <a:xfrm rot="10800000" flipH="1">
              <a:off x="7889935" y="3324900"/>
              <a:ext cx="182970" cy="183182"/>
            </a:xfrm>
            <a:prstGeom prst="ellipse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FB5D2B-3CDA-0847-8B40-5E6FE7B3A3ED}"/>
                </a:ext>
              </a:extLst>
            </p:cNvPr>
            <p:cNvSpPr/>
            <p:nvPr/>
          </p:nvSpPr>
          <p:spPr>
            <a:xfrm rot="5400000" flipH="1">
              <a:off x="7273792" y="4276357"/>
              <a:ext cx="1415254" cy="54645"/>
            </a:xfrm>
            <a:prstGeom prst="rect">
              <a:avLst/>
            </a:pr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5B99CE-952A-C447-B891-C350FAE1B187}"/>
              </a:ext>
            </a:extLst>
          </p:cNvPr>
          <p:cNvGrpSpPr/>
          <p:nvPr/>
        </p:nvGrpSpPr>
        <p:grpSpPr>
          <a:xfrm>
            <a:off x="4892729" y="3542348"/>
            <a:ext cx="953960" cy="1677302"/>
            <a:chOff x="3700536" y="3334005"/>
            <a:chExt cx="953960" cy="1677302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181B7BC-E0A6-2640-B6F7-EE8EDA28FCF5}"/>
                </a:ext>
              </a:extLst>
            </p:cNvPr>
            <p:cNvSpPr/>
            <p:nvPr/>
          </p:nvSpPr>
          <p:spPr>
            <a:xfrm rot="10800000">
              <a:off x="3700536" y="3398455"/>
              <a:ext cx="233315" cy="233315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B4A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CF21C98-7DCF-624C-930B-35371A057579}"/>
                </a:ext>
              </a:extLst>
            </p:cNvPr>
            <p:cNvSpPr/>
            <p:nvPr/>
          </p:nvSpPr>
          <p:spPr>
            <a:xfrm rot="10800000" flipH="1">
              <a:off x="4357289" y="3398455"/>
              <a:ext cx="233045" cy="233315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B4A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C026DF5-0FAD-DB4C-AC75-E8BFA1DA0C3D}"/>
                </a:ext>
              </a:extLst>
            </p:cNvPr>
            <p:cNvSpPr/>
            <p:nvPr/>
          </p:nvSpPr>
          <p:spPr>
            <a:xfrm rot="10800000" flipH="1">
              <a:off x="4471526" y="3334005"/>
              <a:ext cx="182970" cy="183182"/>
            </a:xfrm>
            <a:prstGeom prst="ellipse">
              <a:avLst/>
            </a:prstGeom>
            <a:solidFill>
              <a:srgbClr val="B4A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B5A650B-5383-C141-84D9-28364EBFD162}"/>
                </a:ext>
              </a:extLst>
            </p:cNvPr>
            <p:cNvSpPr/>
            <p:nvPr/>
          </p:nvSpPr>
          <p:spPr>
            <a:xfrm rot="5400000" flipH="1">
              <a:off x="3855383" y="4276357"/>
              <a:ext cx="1415254" cy="54645"/>
            </a:xfrm>
            <a:prstGeom prst="rect">
              <a:avLst/>
            </a:prstGeom>
            <a:solidFill>
              <a:srgbClr val="B4A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BD028-47BA-DC4B-B775-40D4122A9C3E}"/>
                </a:ext>
              </a:extLst>
            </p:cNvPr>
            <p:cNvSpPr/>
            <p:nvPr/>
          </p:nvSpPr>
          <p:spPr>
            <a:xfrm rot="10800000">
              <a:off x="3886794" y="3398614"/>
              <a:ext cx="521178" cy="54709"/>
            </a:xfrm>
            <a:prstGeom prst="rect">
              <a:avLst/>
            </a:prstGeom>
            <a:solidFill>
              <a:srgbClr val="B4A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68EC99-1B72-E043-94AB-720EC9BF74AF}"/>
              </a:ext>
            </a:extLst>
          </p:cNvPr>
          <p:cNvGrpSpPr/>
          <p:nvPr/>
        </p:nvGrpSpPr>
        <p:grpSpPr>
          <a:xfrm>
            <a:off x="4609269" y="1204883"/>
            <a:ext cx="582650" cy="1004329"/>
            <a:chOff x="4130308" y="996540"/>
            <a:chExt cx="582650" cy="1004329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27192E1-0859-8940-ACF4-E974AC994516}"/>
                </a:ext>
              </a:extLst>
            </p:cNvPr>
            <p:cNvSpPr/>
            <p:nvPr/>
          </p:nvSpPr>
          <p:spPr>
            <a:xfrm rot="10800000">
              <a:off x="4130308" y="996540"/>
              <a:ext cx="582650" cy="1004329"/>
            </a:xfrm>
            <a:custGeom>
              <a:avLst/>
              <a:gdLst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071620 w 1427274"/>
                <a:gd name="connsiteY6" fmla="*/ 1132569 h 2460229"/>
                <a:gd name="connsiteX7" fmla="*/ 1112638 w 1427274"/>
                <a:gd name="connsiteY7" fmla="*/ 1154833 h 2460229"/>
                <a:gd name="connsiteX8" fmla="*/ 1427274 w 1427274"/>
                <a:gd name="connsiteY8" fmla="*/ 1746592 h 2460229"/>
                <a:gd name="connsiteX9" fmla="*/ 713637 w 1427274"/>
                <a:gd name="connsiteY9" fmla="*/ 2460229 h 2460229"/>
                <a:gd name="connsiteX10" fmla="*/ 0 w 1427274"/>
                <a:gd name="connsiteY10" fmla="*/ 1746592 h 2460229"/>
                <a:gd name="connsiteX11" fmla="*/ 314636 w 1427274"/>
                <a:gd name="connsiteY11" fmla="*/ 1154833 h 2460229"/>
                <a:gd name="connsiteX12" fmla="*/ 355653 w 1427274"/>
                <a:gd name="connsiteY12" fmla="*/ 113257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355653 w 1427274"/>
                <a:gd name="connsiteY11" fmla="*/ 1132570 h 2460229"/>
                <a:gd name="connsiteX12" fmla="*/ 713637 w 1427274"/>
                <a:gd name="connsiteY12" fmla="*/ 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713637 w 1427274"/>
                <a:gd name="connsiteY11" fmla="*/ 0 h 246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7274" h="2460229">
                  <a:moveTo>
                    <a:pt x="713638" y="1325798"/>
                  </a:moveTo>
                  <a:cubicBezTo>
                    <a:pt x="481240" y="1325798"/>
                    <a:pt x="292844" y="1514194"/>
                    <a:pt x="292844" y="1746592"/>
                  </a:cubicBezTo>
                  <a:cubicBezTo>
                    <a:pt x="292844" y="1978990"/>
                    <a:pt x="481240" y="2167386"/>
                    <a:pt x="713638" y="2167386"/>
                  </a:cubicBezTo>
                  <a:cubicBezTo>
                    <a:pt x="946036" y="2167386"/>
                    <a:pt x="1134432" y="1978990"/>
                    <a:pt x="1134432" y="1746592"/>
                  </a:cubicBezTo>
                  <a:cubicBezTo>
                    <a:pt x="1134432" y="1514194"/>
                    <a:pt x="946036" y="1325798"/>
                    <a:pt x="713638" y="1325798"/>
                  </a:cubicBezTo>
                  <a:close/>
                  <a:moveTo>
                    <a:pt x="713637" y="0"/>
                  </a:moveTo>
                  <a:lnTo>
                    <a:pt x="1112638" y="1154833"/>
                  </a:lnTo>
                  <a:cubicBezTo>
                    <a:pt x="1302467" y="1283079"/>
                    <a:pt x="1427274" y="1500260"/>
                    <a:pt x="1427274" y="1746592"/>
                  </a:cubicBezTo>
                  <a:cubicBezTo>
                    <a:pt x="1427274" y="2140723"/>
                    <a:pt x="1107768" y="2460229"/>
                    <a:pt x="713637" y="2460229"/>
                  </a:cubicBezTo>
                  <a:cubicBezTo>
                    <a:pt x="319506" y="2460229"/>
                    <a:pt x="0" y="2140723"/>
                    <a:pt x="0" y="1746592"/>
                  </a:cubicBezTo>
                  <a:cubicBezTo>
                    <a:pt x="0" y="1500260"/>
                    <a:pt x="124807" y="1283079"/>
                    <a:pt x="314636" y="1154833"/>
                  </a:cubicBezTo>
                  <a:lnTo>
                    <a:pt x="713637" y="0"/>
                  </a:lnTo>
                  <a:close/>
                </a:path>
              </a:pathLst>
            </a:custGeom>
            <a:solidFill>
              <a:srgbClr val="FFA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BF3129E-9623-C14D-BE10-B8357978A100}"/>
                </a:ext>
              </a:extLst>
            </p:cNvPr>
            <p:cNvSpPr/>
            <p:nvPr/>
          </p:nvSpPr>
          <p:spPr>
            <a:xfrm rot="10800000">
              <a:off x="4421632" y="996540"/>
              <a:ext cx="291326" cy="1004329"/>
            </a:xfrm>
            <a:custGeom>
              <a:avLst/>
              <a:gdLst>
                <a:gd name="connsiteX0" fmla="*/ 291325 w 291326"/>
                <a:gd name="connsiteY0" fmla="*/ 1004329 h 1004329"/>
                <a:gd name="connsiteX1" fmla="*/ 0 w 291326"/>
                <a:gd name="connsiteY1" fmla="*/ 713004 h 1004329"/>
                <a:gd name="connsiteX2" fmla="*/ 128443 w 291326"/>
                <a:gd name="connsiteY2" fmla="*/ 471433 h 1004329"/>
                <a:gd name="connsiteX3" fmla="*/ 291325 w 291326"/>
                <a:gd name="connsiteY3" fmla="*/ 0 h 1004329"/>
                <a:gd name="connsiteX4" fmla="*/ 291326 w 291326"/>
                <a:gd name="connsiteY4" fmla="*/ 3 h 1004329"/>
                <a:gd name="connsiteX5" fmla="*/ 291326 w 291326"/>
                <a:gd name="connsiteY5" fmla="*/ 541225 h 1004329"/>
                <a:gd name="connsiteX6" fmla="*/ 291326 w 291326"/>
                <a:gd name="connsiteY6" fmla="*/ 541225 h 1004329"/>
                <a:gd name="connsiteX7" fmla="*/ 119547 w 291326"/>
                <a:gd name="connsiteY7" fmla="*/ 713004 h 1004329"/>
                <a:gd name="connsiteX8" fmla="*/ 291326 w 291326"/>
                <a:gd name="connsiteY8" fmla="*/ 884783 h 1004329"/>
                <a:gd name="connsiteX9" fmla="*/ 291326 w 291326"/>
                <a:gd name="connsiteY9" fmla="*/ 884783 h 1004329"/>
                <a:gd name="connsiteX10" fmla="*/ 291326 w 291326"/>
                <a:gd name="connsiteY10" fmla="*/ 1004329 h 100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326" h="1004329">
                  <a:moveTo>
                    <a:pt x="291325" y="1004329"/>
                  </a:moveTo>
                  <a:cubicBezTo>
                    <a:pt x="130431" y="1004329"/>
                    <a:pt x="0" y="873898"/>
                    <a:pt x="0" y="713004"/>
                  </a:cubicBezTo>
                  <a:cubicBezTo>
                    <a:pt x="0" y="612445"/>
                    <a:pt x="50950" y="523786"/>
                    <a:pt x="128443" y="471433"/>
                  </a:cubicBezTo>
                  <a:lnTo>
                    <a:pt x="291325" y="0"/>
                  </a:lnTo>
                  <a:lnTo>
                    <a:pt x="291326" y="3"/>
                  </a:lnTo>
                  <a:lnTo>
                    <a:pt x="291326" y="541225"/>
                  </a:lnTo>
                  <a:lnTo>
                    <a:pt x="291326" y="541225"/>
                  </a:lnTo>
                  <a:cubicBezTo>
                    <a:pt x="196455" y="541225"/>
                    <a:pt x="119547" y="618133"/>
                    <a:pt x="119547" y="713004"/>
                  </a:cubicBezTo>
                  <a:cubicBezTo>
                    <a:pt x="119547" y="807875"/>
                    <a:pt x="196455" y="884783"/>
                    <a:pt x="291326" y="884783"/>
                  </a:cubicBezTo>
                  <a:lnTo>
                    <a:pt x="291326" y="884783"/>
                  </a:lnTo>
                  <a:lnTo>
                    <a:pt x="291326" y="1004329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F974830-74EA-8C42-B46F-34DB97356479}"/>
                </a:ext>
              </a:extLst>
            </p:cNvPr>
            <p:cNvSpPr/>
            <p:nvPr/>
          </p:nvSpPr>
          <p:spPr>
            <a:xfrm rot="10800000">
              <a:off x="4236602" y="1116086"/>
              <a:ext cx="343557" cy="343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483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AC815A-FC9B-DE4E-8787-78E44E8BA693}"/>
              </a:ext>
            </a:extLst>
          </p:cNvPr>
          <p:cNvGrpSpPr/>
          <p:nvPr/>
        </p:nvGrpSpPr>
        <p:grpSpPr>
          <a:xfrm>
            <a:off x="2919553" y="1204883"/>
            <a:ext cx="582650" cy="1004329"/>
            <a:chOff x="4130308" y="996540"/>
            <a:chExt cx="582650" cy="1004329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7AF29AB-C1A3-8543-8706-70F34D7CE517}"/>
                </a:ext>
              </a:extLst>
            </p:cNvPr>
            <p:cNvSpPr/>
            <p:nvPr/>
          </p:nvSpPr>
          <p:spPr>
            <a:xfrm rot="10800000">
              <a:off x="4130308" y="996540"/>
              <a:ext cx="582650" cy="1004329"/>
            </a:xfrm>
            <a:custGeom>
              <a:avLst/>
              <a:gdLst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071620 w 1427274"/>
                <a:gd name="connsiteY6" fmla="*/ 1132569 h 2460229"/>
                <a:gd name="connsiteX7" fmla="*/ 1112638 w 1427274"/>
                <a:gd name="connsiteY7" fmla="*/ 1154833 h 2460229"/>
                <a:gd name="connsiteX8" fmla="*/ 1427274 w 1427274"/>
                <a:gd name="connsiteY8" fmla="*/ 1746592 h 2460229"/>
                <a:gd name="connsiteX9" fmla="*/ 713637 w 1427274"/>
                <a:gd name="connsiteY9" fmla="*/ 2460229 h 2460229"/>
                <a:gd name="connsiteX10" fmla="*/ 0 w 1427274"/>
                <a:gd name="connsiteY10" fmla="*/ 1746592 h 2460229"/>
                <a:gd name="connsiteX11" fmla="*/ 314636 w 1427274"/>
                <a:gd name="connsiteY11" fmla="*/ 1154833 h 2460229"/>
                <a:gd name="connsiteX12" fmla="*/ 355653 w 1427274"/>
                <a:gd name="connsiteY12" fmla="*/ 113257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355653 w 1427274"/>
                <a:gd name="connsiteY11" fmla="*/ 1132570 h 2460229"/>
                <a:gd name="connsiteX12" fmla="*/ 713637 w 1427274"/>
                <a:gd name="connsiteY12" fmla="*/ 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713637 w 1427274"/>
                <a:gd name="connsiteY11" fmla="*/ 0 h 246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7274" h="2460229">
                  <a:moveTo>
                    <a:pt x="713638" y="1325798"/>
                  </a:moveTo>
                  <a:cubicBezTo>
                    <a:pt x="481240" y="1325798"/>
                    <a:pt x="292844" y="1514194"/>
                    <a:pt x="292844" y="1746592"/>
                  </a:cubicBezTo>
                  <a:cubicBezTo>
                    <a:pt x="292844" y="1978990"/>
                    <a:pt x="481240" y="2167386"/>
                    <a:pt x="713638" y="2167386"/>
                  </a:cubicBezTo>
                  <a:cubicBezTo>
                    <a:pt x="946036" y="2167386"/>
                    <a:pt x="1134432" y="1978990"/>
                    <a:pt x="1134432" y="1746592"/>
                  </a:cubicBezTo>
                  <a:cubicBezTo>
                    <a:pt x="1134432" y="1514194"/>
                    <a:pt x="946036" y="1325798"/>
                    <a:pt x="713638" y="1325798"/>
                  </a:cubicBezTo>
                  <a:close/>
                  <a:moveTo>
                    <a:pt x="713637" y="0"/>
                  </a:moveTo>
                  <a:lnTo>
                    <a:pt x="1112638" y="1154833"/>
                  </a:lnTo>
                  <a:cubicBezTo>
                    <a:pt x="1302467" y="1283079"/>
                    <a:pt x="1427274" y="1500260"/>
                    <a:pt x="1427274" y="1746592"/>
                  </a:cubicBezTo>
                  <a:cubicBezTo>
                    <a:pt x="1427274" y="2140723"/>
                    <a:pt x="1107768" y="2460229"/>
                    <a:pt x="713637" y="2460229"/>
                  </a:cubicBezTo>
                  <a:cubicBezTo>
                    <a:pt x="319506" y="2460229"/>
                    <a:pt x="0" y="2140723"/>
                    <a:pt x="0" y="1746592"/>
                  </a:cubicBezTo>
                  <a:cubicBezTo>
                    <a:pt x="0" y="1500260"/>
                    <a:pt x="124807" y="1283079"/>
                    <a:pt x="314636" y="1154833"/>
                  </a:cubicBezTo>
                  <a:lnTo>
                    <a:pt x="713637" y="0"/>
                  </a:lnTo>
                  <a:close/>
                </a:path>
              </a:pathLst>
            </a:custGeom>
            <a:solidFill>
              <a:srgbClr val="FF5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BCDF4D0C-C089-6D4A-BE47-FFD2DF6995F9}"/>
                </a:ext>
              </a:extLst>
            </p:cNvPr>
            <p:cNvSpPr/>
            <p:nvPr/>
          </p:nvSpPr>
          <p:spPr>
            <a:xfrm rot="10800000">
              <a:off x="4421632" y="996540"/>
              <a:ext cx="291326" cy="1004329"/>
            </a:xfrm>
            <a:custGeom>
              <a:avLst/>
              <a:gdLst>
                <a:gd name="connsiteX0" fmla="*/ 291325 w 291326"/>
                <a:gd name="connsiteY0" fmla="*/ 1004329 h 1004329"/>
                <a:gd name="connsiteX1" fmla="*/ 0 w 291326"/>
                <a:gd name="connsiteY1" fmla="*/ 713004 h 1004329"/>
                <a:gd name="connsiteX2" fmla="*/ 128443 w 291326"/>
                <a:gd name="connsiteY2" fmla="*/ 471433 h 1004329"/>
                <a:gd name="connsiteX3" fmla="*/ 291325 w 291326"/>
                <a:gd name="connsiteY3" fmla="*/ 0 h 1004329"/>
                <a:gd name="connsiteX4" fmla="*/ 291326 w 291326"/>
                <a:gd name="connsiteY4" fmla="*/ 3 h 1004329"/>
                <a:gd name="connsiteX5" fmla="*/ 291326 w 291326"/>
                <a:gd name="connsiteY5" fmla="*/ 541225 h 1004329"/>
                <a:gd name="connsiteX6" fmla="*/ 291326 w 291326"/>
                <a:gd name="connsiteY6" fmla="*/ 541225 h 1004329"/>
                <a:gd name="connsiteX7" fmla="*/ 119547 w 291326"/>
                <a:gd name="connsiteY7" fmla="*/ 713004 h 1004329"/>
                <a:gd name="connsiteX8" fmla="*/ 291326 w 291326"/>
                <a:gd name="connsiteY8" fmla="*/ 884783 h 1004329"/>
                <a:gd name="connsiteX9" fmla="*/ 291326 w 291326"/>
                <a:gd name="connsiteY9" fmla="*/ 884783 h 1004329"/>
                <a:gd name="connsiteX10" fmla="*/ 291326 w 291326"/>
                <a:gd name="connsiteY10" fmla="*/ 1004329 h 100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326" h="1004329">
                  <a:moveTo>
                    <a:pt x="291325" y="1004329"/>
                  </a:moveTo>
                  <a:cubicBezTo>
                    <a:pt x="130431" y="1004329"/>
                    <a:pt x="0" y="873898"/>
                    <a:pt x="0" y="713004"/>
                  </a:cubicBezTo>
                  <a:cubicBezTo>
                    <a:pt x="0" y="612445"/>
                    <a:pt x="50950" y="523786"/>
                    <a:pt x="128443" y="471433"/>
                  </a:cubicBezTo>
                  <a:lnTo>
                    <a:pt x="291325" y="0"/>
                  </a:lnTo>
                  <a:lnTo>
                    <a:pt x="291326" y="3"/>
                  </a:lnTo>
                  <a:lnTo>
                    <a:pt x="291326" y="541225"/>
                  </a:lnTo>
                  <a:lnTo>
                    <a:pt x="291326" y="541225"/>
                  </a:lnTo>
                  <a:cubicBezTo>
                    <a:pt x="196455" y="541225"/>
                    <a:pt x="119547" y="618133"/>
                    <a:pt x="119547" y="713004"/>
                  </a:cubicBezTo>
                  <a:cubicBezTo>
                    <a:pt x="119547" y="807875"/>
                    <a:pt x="196455" y="884783"/>
                    <a:pt x="291326" y="884783"/>
                  </a:cubicBezTo>
                  <a:lnTo>
                    <a:pt x="291326" y="884783"/>
                  </a:lnTo>
                  <a:lnTo>
                    <a:pt x="291326" y="1004329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2ADC0C1-D01E-4F46-942F-6649D17D5C39}"/>
                </a:ext>
              </a:extLst>
            </p:cNvPr>
            <p:cNvSpPr/>
            <p:nvPr/>
          </p:nvSpPr>
          <p:spPr>
            <a:xfrm rot="10800000">
              <a:off x="4249854" y="1116086"/>
              <a:ext cx="343557" cy="343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44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8CB39B-8F51-B040-8D9B-EE700FB534A9}"/>
              </a:ext>
            </a:extLst>
          </p:cNvPr>
          <p:cNvGrpSpPr/>
          <p:nvPr/>
        </p:nvGrpSpPr>
        <p:grpSpPr>
          <a:xfrm>
            <a:off x="6320464" y="1204883"/>
            <a:ext cx="582650" cy="1004329"/>
            <a:chOff x="4130308" y="996540"/>
            <a:chExt cx="582650" cy="1004329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3EB8566-B9A0-AD4E-8CDE-052B7C643C49}"/>
                </a:ext>
              </a:extLst>
            </p:cNvPr>
            <p:cNvSpPr/>
            <p:nvPr/>
          </p:nvSpPr>
          <p:spPr>
            <a:xfrm rot="10800000">
              <a:off x="4130308" y="996540"/>
              <a:ext cx="582650" cy="1004329"/>
            </a:xfrm>
            <a:custGeom>
              <a:avLst/>
              <a:gdLst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071620 w 1427274"/>
                <a:gd name="connsiteY6" fmla="*/ 1132569 h 2460229"/>
                <a:gd name="connsiteX7" fmla="*/ 1112638 w 1427274"/>
                <a:gd name="connsiteY7" fmla="*/ 1154833 h 2460229"/>
                <a:gd name="connsiteX8" fmla="*/ 1427274 w 1427274"/>
                <a:gd name="connsiteY8" fmla="*/ 1746592 h 2460229"/>
                <a:gd name="connsiteX9" fmla="*/ 713637 w 1427274"/>
                <a:gd name="connsiteY9" fmla="*/ 2460229 h 2460229"/>
                <a:gd name="connsiteX10" fmla="*/ 0 w 1427274"/>
                <a:gd name="connsiteY10" fmla="*/ 1746592 h 2460229"/>
                <a:gd name="connsiteX11" fmla="*/ 314636 w 1427274"/>
                <a:gd name="connsiteY11" fmla="*/ 1154833 h 2460229"/>
                <a:gd name="connsiteX12" fmla="*/ 355653 w 1427274"/>
                <a:gd name="connsiteY12" fmla="*/ 113257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355653 w 1427274"/>
                <a:gd name="connsiteY11" fmla="*/ 1132570 h 2460229"/>
                <a:gd name="connsiteX12" fmla="*/ 713637 w 1427274"/>
                <a:gd name="connsiteY12" fmla="*/ 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713637 w 1427274"/>
                <a:gd name="connsiteY11" fmla="*/ 0 h 246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7274" h="2460229">
                  <a:moveTo>
                    <a:pt x="713638" y="1325798"/>
                  </a:moveTo>
                  <a:cubicBezTo>
                    <a:pt x="481240" y="1325798"/>
                    <a:pt x="292844" y="1514194"/>
                    <a:pt x="292844" y="1746592"/>
                  </a:cubicBezTo>
                  <a:cubicBezTo>
                    <a:pt x="292844" y="1978990"/>
                    <a:pt x="481240" y="2167386"/>
                    <a:pt x="713638" y="2167386"/>
                  </a:cubicBezTo>
                  <a:cubicBezTo>
                    <a:pt x="946036" y="2167386"/>
                    <a:pt x="1134432" y="1978990"/>
                    <a:pt x="1134432" y="1746592"/>
                  </a:cubicBezTo>
                  <a:cubicBezTo>
                    <a:pt x="1134432" y="1514194"/>
                    <a:pt x="946036" y="1325798"/>
                    <a:pt x="713638" y="1325798"/>
                  </a:cubicBezTo>
                  <a:close/>
                  <a:moveTo>
                    <a:pt x="713637" y="0"/>
                  </a:moveTo>
                  <a:lnTo>
                    <a:pt x="1112638" y="1154833"/>
                  </a:lnTo>
                  <a:cubicBezTo>
                    <a:pt x="1302467" y="1283079"/>
                    <a:pt x="1427274" y="1500260"/>
                    <a:pt x="1427274" y="1746592"/>
                  </a:cubicBezTo>
                  <a:cubicBezTo>
                    <a:pt x="1427274" y="2140723"/>
                    <a:pt x="1107768" y="2460229"/>
                    <a:pt x="713637" y="2460229"/>
                  </a:cubicBezTo>
                  <a:cubicBezTo>
                    <a:pt x="319506" y="2460229"/>
                    <a:pt x="0" y="2140723"/>
                    <a:pt x="0" y="1746592"/>
                  </a:cubicBezTo>
                  <a:cubicBezTo>
                    <a:pt x="0" y="1500260"/>
                    <a:pt x="124807" y="1283079"/>
                    <a:pt x="314636" y="1154833"/>
                  </a:cubicBezTo>
                  <a:lnTo>
                    <a:pt x="713637" y="0"/>
                  </a:lnTo>
                  <a:close/>
                </a:path>
              </a:pathLst>
            </a:custGeom>
            <a:solidFill>
              <a:srgbClr val="FFB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EE1D10BC-EC35-FD41-B972-A62653E69E75}"/>
                </a:ext>
              </a:extLst>
            </p:cNvPr>
            <p:cNvSpPr/>
            <p:nvPr/>
          </p:nvSpPr>
          <p:spPr>
            <a:xfrm rot="10800000">
              <a:off x="4421632" y="996540"/>
              <a:ext cx="291326" cy="1004329"/>
            </a:xfrm>
            <a:custGeom>
              <a:avLst/>
              <a:gdLst>
                <a:gd name="connsiteX0" fmla="*/ 291325 w 291326"/>
                <a:gd name="connsiteY0" fmla="*/ 1004329 h 1004329"/>
                <a:gd name="connsiteX1" fmla="*/ 0 w 291326"/>
                <a:gd name="connsiteY1" fmla="*/ 713004 h 1004329"/>
                <a:gd name="connsiteX2" fmla="*/ 128443 w 291326"/>
                <a:gd name="connsiteY2" fmla="*/ 471433 h 1004329"/>
                <a:gd name="connsiteX3" fmla="*/ 291325 w 291326"/>
                <a:gd name="connsiteY3" fmla="*/ 0 h 1004329"/>
                <a:gd name="connsiteX4" fmla="*/ 291326 w 291326"/>
                <a:gd name="connsiteY4" fmla="*/ 3 h 1004329"/>
                <a:gd name="connsiteX5" fmla="*/ 291326 w 291326"/>
                <a:gd name="connsiteY5" fmla="*/ 541225 h 1004329"/>
                <a:gd name="connsiteX6" fmla="*/ 291326 w 291326"/>
                <a:gd name="connsiteY6" fmla="*/ 541225 h 1004329"/>
                <a:gd name="connsiteX7" fmla="*/ 119547 w 291326"/>
                <a:gd name="connsiteY7" fmla="*/ 713004 h 1004329"/>
                <a:gd name="connsiteX8" fmla="*/ 291326 w 291326"/>
                <a:gd name="connsiteY8" fmla="*/ 884783 h 1004329"/>
                <a:gd name="connsiteX9" fmla="*/ 291326 w 291326"/>
                <a:gd name="connsiteY9" fmla="*/ 884783 h 1004329"/>
                <a:gd name="connsiteX10" fmla="*/ 291326 w 291326"/>
                <a:gd name="connsiteY10" fmla="*/ 1004329 h 100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326" h="1004329">
                  <a:moveTo>
                    <a:pt x="291325" y="1004329"/>
                  </a:moveTo>
                  <a:cubicBezTo>
                    <a:pt x="130431" y="1004329"/>
                    <a:pt x="0" y="873898"/>
                    <a:pt x="0" y="713004"/>
                  </a:cubicBezTo>
                  <a:cubicBezTo>
                    <a:pt x="0" y="612445"/>
                    <a:pt x="50950" y="523786"/>
                    <a:pt x="128443" y="471433"/>
                  </a:cubicBezTo>
                  <a:lnTo>
                    <a:pt x="291325" y="0"/>
                  </a:lnTo>
                  <a:lnTo>
                    <a:pt x="291326" y="3"/>
                  </a:lnTo>
                  <a:lnTo>
                    <a:pt x="291326" y="541225"/>
                  </a:lnTo>
                  <a:lnTo>
                    <a:pt x="291326" y="541225"/>
                  </a:lnTo>
                  <a:cubicBezTo>
                    <a:pt x="196455" y="541225"/>
                    <a:pt x="119547" y="618133"/>
                    <a:pt x="119547" y="713004"/>
                  </a:cubicBezTo>
                  <a:cubicBezTo>
                    <a:pt x="119547" y="807875"/>
                    <a:pt x="196455" y="884783"/>
                    <a:pt x="291326" y="884783"/>
                  </a:cubicBezTo>
                  <a:lnTo>
                    <a:pt x="291326" y="884783"/>
                  </a:lnTo>
                  <a:lnTo>
                    <a:pt x="291326" y="1004329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EC9127B-AD3B-7B45-88D1-968A7D3F6310}"/>
                </a:ext>
              </a:extLst>
            </p:cNvPr>
            <p:cNvSpPr/>
            <p:nvPr/>
          </p:nvSpPr>
          <p:spPr>
            <a:xfrm rot="10800000">
              <a:off x="4249854" y="1116086"/>
              <a:ext cx="343557" cy="343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48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CDE52E9-7B24-0D4E-B424-3B8ED1CE59A3}"/>
              </a:ext>
            </a:extLst>
          </p:cNvPr>
          <p:cNvGrpSpPr/>
          <p:nvPr/>
        </p:nvGrpSpPr>
        <p:grpSpPr>
          <a:xfrm>
            <a:off x="8027684" y="1204883"/>
            <a:ext cx="582650" cy="1004329"/>
            <a:chOff x="4130308" y="996540"/>
            <a:chExt cx="582650" cy="1004329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DB916CB-BECB-F448-A4CE-507A6868DBA2}"/>
                </a:ext>
              </a:extLst>
            </p:cNvPr>
            <p:cNvSpPr/>
            <p:nvPr/>
          </p:nvSpPr>
          <p:spPr>
            <a:xfrm rot="10800000">
              <a:off x="4130308" y="996540"/>
              <a:ext cx="582650" cy="1004329"/>
            </a:xfrm>
            <a:custGeom>
              <a:avLst/>
              <a:gdLst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071620 w 1427274"/>
                <a:gd name="connsiteY6" fmla="*/ 1132569 h 2460229"/>
                <a:gd name="connsiteX7" fmla="*/ 1112638 w 1427274"/>
                <a:gd name="connsiteY7" fmla="*/ 1154833 h 2460229"/>
                <a:gd name="connsiteX8" fmla="*/ 1427274 w 1427274"/>
                <a:gd name="connsiteY8" fmla="*/ 1746592 h 2460229"/>
                <a:gd name="connsiteX9" fmla="*/ 713637 w 1427274"/>
                <a:gd name="connsiteY9" fmla="*/ 2460229 h 2460229"/>
                <a:gd name="connsiteX10" fmla="*/ 0 w 1427274"/>
                <a:gd name="connsiteY10" fmla="*/ 1746592 h 2460229"/>
                <a:gd name="connsiteX11" fmla="*/ 314636 w 1427274"/>
                <a:gd name="connsiteY11" fmla="*/ 1154833 h 2460229"/>
                <a:gd name="connsiteX12" fmla="*/ 355653 w 1427274"/>
                <a:gd name="connsiteY12" fmla="*/ 113257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355653 w 1427274"/>
                <a:gd name="connsiteY11" fmla="*/ 1132570 h 2460229"/>
                <a:gd name="connsiteX12" fmla="*/ 713637 w 1427274"/>
                <a:gd name="connsiteY12" fmla="*/ 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713637 w 1427274"/>
                <a:gd name="connsiteY11" fmla="*/ 0 h 246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7274" h="2460229">
                  <a:moveTo>
                    <a:pt x="713638" y="1325798"/>
                  </a:moveTo>
                  <a:cubicBezTo>
                    <a:pt x="481240" y="1325798"/>
                    <a:pt x="292844" y="1514194"/>
                    <a:pt x="292844" y="1746592"/>
                  </a:cubicBezTo>
                  <a:cubicBezTo>
                    <a:pt x="292844" y="1978990"/>
                    <a:pt x="481240" y="2167386"/>
                    <a:pt x="713638" y="2167386"/>
                  </a:cubicBezTo>
                  <a:cubicBezTo>
                    <a:pt x="946036" y="2167386"/>
                    <a:pt x="1134432" y="1978990"/>
                    <a:pt x="1134432" y="1746592"/>
                  </a:cubicBezTo>
                  <a:cubicBezTo>
                    <a:pt x="1134432" y="1514194"/>
                    <a:pt x="946036" y="1325798"/>
                    <a:pt x="713638" y="1325798"/>
                  </a:cubicBezTo>
                  <a:close/>
                  <a:moveTo>
                    <a:pt x="713637" y="0"/>
                  </a:moveTo>
                  <a:lnTo>
                    <a:pt x="1112638" y="1154833"/>
                  </a:lnTo>
                  <a:cubicBezTo>
                    <a:pt x="1302467" y="1283079"/>
                    <a:pt x="1427274" y="1500260"/>
                    <a:pt x="1427274" y="1746592"/>
                  </a:cubicBezTo>
                  <a:cubicBezTo>
                    <a:pt x="1427274" y="2140723"/>
                    <a:pt x="1107768" y="2460229"/>
                    <a:pt x="713637" y="2460229"/>
                  </a:cubicBezTo>
                  <a:cubicBezTo>
                    <a:pt x="319506" y="2460229"/>
                    <a:pt x="0" y="2140723"/>
                    <a:pt x="0" y="1746592"/>
                  </a:cubicBezTo>
                  <a:cubicBezTo>
                    <a:pt x="0" y="1500260"/>
                    <a:pt x="124807" y="1283079"/>
                    <a:pt x="314636" y="1154833"/>
                  </a:cubicBezTo>
                  <a:lnTo>
                    <a:pt x="713637" y="0"/>
                  </a:lnTo>
                  <a:close/>
                </a:path>
              </a:pathLst>
            </a:custGeom>
            <a:solidFill>
              <a:srgbClr val="00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DB4CAC9-8708-BF4D-B5DC-B9BCF89B8B6E}"/>
                </a:ext>
              </a:extLst>
            </p:cNvPr>
            <p:cNvSpPr/>
            <p:nvPr/>
          </p:nvSpPr>
          <p:spPr>
            <a:xfrm rot="10800000">
              <a:off x="4421632" y="996540"/>
              <a:ext cx="291326" cy="1004329"/>
            </a:xfrm>
            <a:custGeom>
              <a:avLst/>
              <a:gdLst>
                <a:gd name="connsiteX0" fmla="*/ 291325 w 291326"/>
                <a:gd name="connsiteY0" fmla="*/ 1004329 h 1004329"/>
                <a:gd name="connsiteX1" fmla="*/ 0 w 291326"/>
                <a:gd name="connsiteY1" fmla="*/ 713004 h 1004329"/>
                <a:gd name="connsiteX2" fmla="*/ 128443 w 291326"/>
                <a:gd name="connsiteY2" fmla="*/ 471433 h 1004329"/>
                <a:gd name="connsiteX3" fmla="*/ 291325 w 291326"/>
                <a:gd name="connsiteY3" fmla="*/ 0 h 1004329"/>
                <a:gd name="connsiteX4" fmla="*/ 291326 w 291326"/>
                <a:gd name="connsiteY4" fmla="*/ 3 h 1004329"/>
                <a:gd name="connsiteX5" fmla="*/ 291326 w 291326"/>
                <a:gd name="connsiteY5" fmla="*/ 541225 h 1004329"/>
                <a:gd name="connsiteX6" fmla="*/ 291326 w 291326"/>
                <a:gd name="connsiteY6" fmla="*/ 541225 h 1004329"/>
                <a:gd name="connsiteX7" fmla="*/ 119547 w 291326"/>
                <a:gd name="connsiteY7" fmla="*/ 713004 h 1004329"/>
                <a:gd name="connsiteX8" fmla="*/ 291326 w 291326"/>
                <a:gd name="connsiteY8" fmla="*/ 884783 h 1004329"/>
                <a:gd name="connsiteX9" fmla="*/ 291326 w 291326"/>
                <a:gd name="connsiteY9" fmla="*/ 884783 h 1004329"/>
                <a:gd name="connsiteX10" fmla="*/ 291326 w 291326"/>
                <a:gd name="connsiteY10" fmla="*/ 1004329 h 100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326" h="1004329">
                  <a:moveTo>
                    <a:pt x="291325" y="1004329"/>
                  </a:moveTo>
                  <a:cubicBezTo>
                    <a:pt x="130431" y="1004329"/>
                    <a:pt x="0" y="873898"/>
                    <a:pt x="0" y="713004"/>
                  </a:cubicBezTo>
                  <a:cubicBezTo>
                    <a:pt x="0" y="612445"/>
                    <a:pt x="50950" y="523786"/>
                    <a:pt x="128443" y="471433"/>
                  </a:cubicBezTo>
                  <a:lnTo>
                    <a:pt x="291325" y="0"/>
                  </a:lnTo>
                  <a:lnTo>
                    <a:pt x="291326" y="3"/>
                  </a:lnTo>
                  <a:lnTo>
                    <a:pt x="291326" y="541225"/>
                  </a:lnTo>
                  <a:lnTo>
                    <a:pt x="291326" y="541225"/>
                  </a:lnTo>
                  <a:cubicBezTo>
                    <a:pt x="196455" y="541225"/>
                    <a:pt x="119547" y="618133"/>
                    <a:pt x="119547" y="713004"/>
                  </a:cubicBezTo>
                  <a:cubicBezTo>
                    <a:pt x="119547" y="807875"/>
                    <a:pt x="196455" y="884783"/>
                    <a:pt x="291326" y="884783"/>
                  </a:cubicBezTo>
                  <a:lnTo>
                    <a:pt x="291326" y="884783"/>
                  </a:lnTo>
                  <a:lnTo>
                    <a:pt x="291326" y="1004329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9B70A49-8355-FE45-925A-022240E8E16C}"/>
                </a:ext>
              </a:extLst>
            </p:cNvPr>
            <p:cNvSpPr/>
            <p:nvPr/>
          </p:nvSpPr>
          <p:spPr>
            <a:xfrm rot="10800000">
              <a:off x="4249854" y="1116086"/>
              <a:ext cx="343557" cy="343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5E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6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940537-F725-CF4E-983A-696A326E9980}"/>
              </a:ext>
            </a:extLst>
          </p:cNvPr>
          <p:cNvGrpSpPr/>
          <p:nvPr/>
        </p:nvGrpSpPr>
        <p:grpSpPr>
          <a:xfrm rot="10800000">
            <a:off x="8882286" y="5284473"/>
            <a:ext cx="582650" cy="1004329"/>
            <a:chOff x="4130308" y="996540"/>
            <a:chExt cx="582650" cy="1004329"/>
          </a:xfrm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80FCDF27-04E3-C343-B849-052415F02E7D}"/>
                </a:ext>
              </a:extLst>
            </p:cNvPr>
            <p:cNvSpPr/>
            <p:nvPr/>
          </p:nvSpPr>
          <p:spPr>
            <a:xfrm rot="10800000">
              <a:off x="4130308" y="996540"/>
              <a:ext cx="582650" cy="1004329"/>
            </a:xfrm>
            <a:custGeom>
              <a:avLst/>
              <a:gdLst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071620 w 1427274"/>
                <a:gd name="connsiteY6" fmla="*/ 1132569 h 2460229"/>
                <a:gd name="connsiteX7" fmla="*/ 1112638 w 1427274"/>
                <a:gd name="connsiteY7" fmla="*/ 1154833 h 2460229"/>
                <a:gd name="connsiteX8" fmla="*/ 1427274 w 1427274"/>
                <a:gd name="connsiteY8" fmla="*/ 1746592 h 2460229"/>
                <a:gd name="connsiteX9" fmla="*/ 713637 w 1427274"/>
                <a:gd name="connsiteY9" fmla="*/ 2460229 h 2460229"/>
                <a:gd name="connsiteX10" fmla="*/ 0 w 1427274"/>
                <a:gd name="connsiteY10" fmla="*/ 1746592 h 2460229"/>
                <a:gd name="connsiteX11" fmla="*/ 314636 w 1427274"/>
                <a:gd name="connsiteY11" fmla="*/ 1154833 h 2460229"/>
                <a:gd name="connsiteX12" fmla="*/ 355653 w 1427274"/>
                <a:gd name="connsiteY12" fmla="*/ 113257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355653 w 1427274"/>
                <a:gd name="connsiteY11" fmla="*/ 1132570 h 2460229"/>
                <a:gd name="connsiteX12" fmla="*/ 713637 w 1427274"/>
                <a:gd name="connsiteY12" fmla="*/ 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713637 w 1427274"/>
                <a:gd name="connsiteY11" fmla="*/ 0 h 246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7274" h="2460229">
                  <a:moveTo>
                    <a:pt x="713638" y="1325798"/>
                  </a:moveTo>
                  <a:cubicBezTo>
                    <a:pt x="481240" y="1325798"/>
                    <a:pt x="292844" y="1514194"/>
                    <a:pt x="292844" y="1746592"/>
                  </a:cubicBezTo>
                  <a:cubicBezTo>
                    <a:pt x="292844" y="1978990"/>
                    <a:pt x="481240" y="2167386"/>
                    <a:pt x="713638" y="2167386"/>
                  </a:cubicBezTo>
                  <a:cubicBezTo>
                    <a:pt x="946036" y="2167386"/>
                    <a:pt x="1134432" y="1978990"/>
                    <a:pt x="1134432" y="1746592"/>
                  </a:cubicBezTo>
                  <a:cubicBezTo>
                    <a:pt x="1134432" y="1514194"/>
                    <a:pt x="946036" y="1325798"/>
                    <a:pt x="713638" y="1325798"/>
                  </a:cubicBezTo>
                  <a:close/>
                  <a:moveTo>
                    <a:pt x="713637" y="0"/>
                  </a:moveTo>
                  <a:lnTo>
                    <a:pt x="1112638" y="1154833"/>
                  </a:lnTo>
                  <a:cubicBezTo>
                    <a:pt x="1302467" y="1283079"/>
                    <a:pt x="1427274" y="1500260"/>
                    <a:pt x="1427274" y="1746592"/>
                  </a:cubicBezTo>
                  <a:cubicBezTo>
                    <a:pt x="1427274" y="2140723"/>
                    <a:pt x="1107768" y="2460229"/>
                    <a:pt x="713637" y="2460229"/>
                  </a:cubicBezTo>
                  <a:cubicBezTo>
                    <a:pt x="319506" y="2460229"/>
                    <a:pt x="0" y="2140723"/>
                    <a:pt x="0" y="1746592"/>
                  </a:cubicBezTo>
                  <a:cubicBezTo>
                    <a:pt x="0" y="1500260"/>
                    <a:pt x="124807" y="1283079"/>
                    <a:pt x="314636" y="1154833"/>
                  </a:cubicBezTo>
                  <a:lnTo>
                    <a:pt x="713637" y="0"/>
                  </a:lnTo>
                  <a:close/>
                </a:path>
              </a:pathLst>
            </a:custGeom>
            <a:solidFill>
              <a:srgbClr val="56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CC3EA6F-EEF5-D04D-AF24-C22ABDDE167A}"/>
                </a:ext>
              </a:extLst>
            </p:cNvPr>
            <p:cNvSpPr/>
            <p:nvPr/>
          </p:nvSpPr>
          <p:spPr>
            <a:xfrm rot="10800000">
              <a:off x="4421632" y="996540"/>
              <a:ext cx="291326" cy="1004329"/>
            </a:xfrm>
            <a:custGeom>
              <a:avLst/>
              <a:gdLst>
                <a:gd name="connsiteX0" fmla="*/ 291325 w 291326"/>
                <a:gd name="connsiteY0" fmla="*/ 1004329 h 1004329"/>
                <a:gd name="connsiteX1" fmla="*/ 0 w 291326"/>
                <a:gd name="connsiteY1" fmla="*/ 713004 h 1004329"/>
                <a:gd name="connsiteX2" fmla="*/ 128443 w 291326"/>
                <a:gd name="connsiteY2" fmla="*/ 471433 h 1004329"/>
                <a:gd name="connsiteX3" fmla="*/ 291325 w 291326"/>
                <a:gd name="connsiteY3" fmla="*/ 0 h 1004329"/>
                <a:gd name="connsiteX4" fmla="*/ 291326 w 291326"/>
                <a:gd name="connsiteY4" fmla="*/ 3 h 1004329"/>
                <a:gd name="connsiteX5" fmla="*/ 291326 w 291326"/>
                <a:gd name="connsiteY5" fmla="*/ 541225 h 1004329"/>
                <a:gd name="connsiteX6" fmla="*/ 291326 w 291326"/>
                <a:gd name="connsiteY6" fmla="*/ 541225 h 1004329"/>
                <a:gd name="connsiteX7" fmla="*/ 119547 w 291326"/>
                <a:gd name="connsiteY7" fmla="*/ 713004 h 1004329"/>
                <a:gd name="connsiteX8" fmla="*/ 291326 w 291326"/>
                <a:gd name="connsiteY8" fmla="*/ 884783 h 1004329"/>
                <a:gd name="connsiteX9" fmla="*/ 291326 w 291326"/>
                <a:gd name="connsiteY9" fmla="*/ 884783 h 1004329"/>
                <a:gd name="connsiteX10" fmla="*/ 291326 w 291326"/>
                <a:gd name="connsiteY10" fmla="*/ 1004329 h 100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326" h="1004329">
                  <a:moveTo>
                    <a:pt x="291325" y="1004329"/>
                  </a:moveTo>
                  <a:cubicBezTo>
                    <a:pt x="130431" y="1004329"/>
                    <a:pt x="0" y="873898"/>
                    <a:pt x="0" y="713004"/>
                  </a:cubicBezTo>
                  <a:cubicBezTo>
                    <a:pt x="0" y="612445"/>
                    <a:pt x="50950" y="523786"/>
                    <a:pt x="128443" y="471433"/>
                  </a:cubicBezTo>
                  <a:lnTo>
                    <a:pt x="291325" y="0"/>
                  </a:lnTo>
                  <a:lnTo>
                    <a:pt x="291326" y="3"/>
                  </a:lnTo>
                  <a:lnTo>
                    <a:pt x="291326" y="541225"/>
                  </a:lnTo>
                  <a:lnTo>
                    <a:pt x="291326" y="541225"/>
                  </a:lnTo>
                  <a:cubicBezTo>
                    <a:pt x="196455" y="541225"/>
                    <a:pt x="119547" y="618133"/>
                    <a:pt x="119547" y="713004"/>
                  </a:cubicBezTo>
                  <a:cubicBezTo>
                    <a:pt x="119547" y="807875"/>
                    <a:pt x="196455" y="884783"/>
                    <a:pt x="291326" y="884783"/>
                  </a:cubicBezTo>
                  <a:lnTo>
                    <a:pt x="291326" y="884783"/>
                  </a:lnTo>
                  <a:lnTo>
                    <a:pt x="291326" y="1004329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199FFA7-2EF4-B04B-97C5-BBD2FC4910C4}"/>
                </a:ext>
              </a:extLst>
            </p:cNvPr>
            <p:cNvSpPr/>
            <p:nvPr/>
          </p:nvSpPr>
          <p:spPr>
            <a:xfrm rot="10800000">
              <a:off x="4249854" y="1116086"/>
              <a:ext cx="343557" cy="343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245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ABD0BE4-8F9A-EB4C-9F07-389CAC164641}"/>
              </a:ext>
            </a:extLst>
          </p:cNvPr>
          <p:cNvGrpSpPr/>
          <p:nvPr/>
        </p:nvGrpSpPr>
        <p:grpSpPr>
          <a:xfrm rot="10800000">
            <a:off x="7171361" y="5284473"/>
            <a:ext cx="582650" cy="1004329"/>
            <a:chOff x="4130308" y="996540"/>
            <a:chExt cx="582650" cy="1004329"/>
          </a:xfrm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C22B6E4-26B9-C741-B933-18810258DABE}"/>
                </a:ext>
              </a:extLst>
            </p:cNvPr>
            <p:cNvSpPr/>
            <p:nvPr/>
          </p:nvSpPr>
          <p:spPr>
            <a:xfrm rot="10800000">
              <a:off x="4130308" y="996540"/>
              <a:ext cx="582650" cy="1004329"/>
            </a:xfrm>
            <a:custGeom>
              <a:avLst/>
              <a:gdLst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071620 w 1427274"/>
                <a:gd name="connsiteY6" fmla="*/ 1132569 h 2460229"/>
                <a:gd name="connsiteX7" fmla="*/ 1112638 w 1427274"/>
                <a:gd name="connsiteY7" fmla="*/ 1154833 h 2460229"/>
                <a:gd name="connsiteX8" fmla="*/ 1427274 w 1427274"/>
                <a:gd name="connsiteY8" fmla="*/ 1746592 h 2460229"/>
                <a:gd name="connsiteX9" fmla="*/ 713637 w 1427274"/>
                <a:gd name="connsiteY9" fmla="*/ 2460229 h 2460229"/>
                <a:gd name="connsiteX10" fmla="*/ 0 w 1427274"/>
                <a:gd name="connsiteY10" fmla="*/ 1746592 h 2460229"/>
                <a:gd name="connsiteX11" fmla="*/ 314636 w 1427274"/>
                <a:gd name="connsiteY11" fmla="*/ 1154833 h 2460229"/>
                <a:gd name="connsiteX12" fmla="*/ 355653 w 1427274"/>
                <a:gd name="connsiteY12" fmla="*/ 113257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355653 w 1427274"/>
                <a:gd name="connsiteY11" fmla="*/ 1132570 h 2460229"/>
                <a:gd name="connsiteX12" fmla="*/ 713637 w 1427274"/>
                <a:gd name="connsiteY12" fmla="*/ 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713637 w 1427274"/>
                <a:gd name="connsiteY11" fmla="*/ 0 h 246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7274" h="2460229">
                  <a:moveTo>
                    <a:pt x="713638" y="1325798"/>
                  </a:moveTo>
                  <a:cubicBezTo>
                    <a:pt x="481240" y="1325798"/>
                    <a:pt x="292844" y="1514194"/>
                    <a:pt x="292844" y="1746592"/>
                  </a:cubicBezTo>
                  <a:cubicBezTo>
                    <a:pt x="292844" y="1978990"/>
                    <a:pt x="481240" y="2167386"/>
                    <a:pt x="713638" y="2167386"/>
                  </a:cubicBezTo>
                  <a:cubicBezTo>
                    <a:pt x="946036" y="2167386"/>
                    <a:pt x="1134432" y="1978990"/>
                    <a:pt x="1134432" y="1746592"/>
                  </a:cubicBezTo>
                  <a:cubicBezTo>
                    <a:pt x="1134432" y="1514194"/>
                    <a:pt x="946036" y="1325798"/>
                    <a:pt x="713638" y="1325798"/>
                  </a:cubicBezTo>
                  <a:close/>
                  <a:moveTo>
                    <a:pt x="713637" y="0"/>
                  </a:moveTo>
                  <a:lnTo>
                    <a:pt x="1112638" y="1154833"/>
                  </a:lnTo>
                  <a:cubicBezTo>
                    <a:pt x="1302467" y="1283079"/>
                    <a:pt x="1427274" y="1500260"/>
                    <a:pt x="1427274" y="1746592"/>
                  </a:cubicBezTo>
                  <a:cubicBezTo>
                    <a:pt x="1427274" y="2140723"/>
                    <a:pt x="1107768" y="2460229"/>
                    <a:pt x="713637" y="2460229"/>
                  </a:cubicBezTo>
                  <a:cubicBezTo>
                    <a:pt x="319506" y="2460229"/>
                    <a:pt x="0" y="2140723"/>
                    <a:pt x="0" y="1746592"/>
                  </a:cubicBezTo>
                  <a:cubicBezTo>
                    <a:pt x="0" y="1500260"/>
                    <a:pt x="124807" y="1283079"/>
                    <a:pt x="314636" y="1154833"/>
                  </a:cubicBezTo>
                  <a:lnTo>
                    <a:pt x="713637" y="0"/>
                  </a:lnTo>
                  <a:close/>
                </a:path>
              </a:pathLst>
            </a:custGeom>
            <a:solidFill>
              <a:srgbClr val="7B00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DDF049D-1E1F-FC44-A12B-5EA863B2FD4C}"/>
                </a:ext>
              </a:extLst>
            </p:cNvPr>
            <p:cNvSpPr/>
            <p:nvPr/>
          </p:nvSpPr>
          <p:spPr>
            <a:xfrm rot="10800000">
              <a:off x="4421632" y="996540"/>
              <a:ext cx="291326" cy="1004329"/>
            </a:xfrm>
            <a:custGeom>
              <a:avLst/>
              <a:gdLst>
                <a:gd name="connsiteX0" fmla="*/ 291325 w 291326"/>
                <a:gd name="connsiteY0" fmla="*/ 1004329 h 1004329"/>
                <a:gd name="connsiteX1" fmla="*/ 0 w 291326"/>
                <a:gd name="connsiteY1" fmla="*/ 713004 h 1004329"/>
                <a:gd name="connsiteX2" fmla="*/ 128443 w 291326"/>
                <a:gd name="connsiteY2" fmla="*/ 471433 h 1004329"/>
                <a:gd name="connsiteX3" fmla="*/ 291325 w 291326"/>
                <a:gd name="connsiteY3" fmla="*/ 0 h 1004329"/>
                <a:gd name="connsiteX4" fmla="*/ 291326 w 291326"/>
                <a:gd name="connsiteY4" fmla="*/ 3 h 1004329"/>
                <a:gd name="connsiteX5" fmla="*/ 291326 w 291326"/>
                <a:gd name="connsiteY5" fmla="*/ 541225 h 1004329"/>
                <a:gd name="connsiteX6" fmla="*/ 291326 w 291326"/>
                <a:gd name="connsiteY6" fmla="*/ 541225 h 1004329"/>
                <a:gd name="connsiteX7" fmla="*/ 119547 w 291326"/>
                <a:gd name="connsiteY7" fmla="*/ 713004 h 1004329"/>
                <a:gd name="connsiteX8" fmla="*/ 291326 w 291326"/>
                <a:gd name="connsiteY8" fmla="*/ 884783 h 1004329"/>
                <a:gd name="connsiteX9" fmla="*/ 291326 w 291326"/>
                <a:gd name="connsiteY9" fmla="*/ 884783 h 1004329"/>
                <a:gd name="connsiteX10" fmla="*/ 291326 w 291326"/>
                <a:gd name="connsiteY10" fmla="*/ 1004329 h 100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326" h="1004329">
                  <a:moveTo>
                    <a:pt x="291325" y="1004329"/>
                  </a:moveTo>
                  <a:cubicBezTo>
                    <a:pt x="130431" y="1004329"/>
                    <a:pt x="0" y="873898"/>
                    <a:pt x="0" y="713004"/>
                  </a:cubicBezTo>
                  <a:cubicBezTo>
                    <a:pt x="0" y="612445"/>
                    <a:pt x="50950" y="523786"/>
                    <a:pt x="128443" y="471433"/>
                  </a:cubicBezTo>
                  <a:lnTo>
                    <a:pt x="291325" y="0"/>
                  </a:lnTo>
                  <a:lnTo>
                    <a:pt x="291326" y="3"/>
                  </a:lnTo>
                  <a:lnTo>
                    <a:pt x="291326" y="541225"/>
                  </a:lnTo>
                  <a:lnTo>
                    <a:pt x="291326" y="541225"/>
                  </a:lnTo>
                  <a:cubicBezTo>
                    <a:pt x="196455" y="541225"/>
                    <a:pt x="119547" y="618133"/>
                    <a:pt x="119547" y="713004"/>
                  </a:cubicBezTo>
                  <a:cubicBezTo>
                    <a:pt x="119547" y="807875"/>
                    <a:pt x="196455" y="884783"/>
                    <a:pt x="291326" y="884783"/>
                  </a:cubicBezTo>
                  <a:lnTo>
                    <a:pt x="291326" y="884783"/>
                  </a:lnTo>
                  <a:lnTo>
                    <a:pt x="291326" y="1004329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F351AA0-50E3-A247-877E-698E393D0C6A}"/>
                </a:ext>
              </a:extLst>
            </p:cNvPr>
            <p:cNvSpPr/>
            <p:nvPr/>
          </p:nvSpPr>
          <p:spPr>
            <a:xfrm rot="10800000">
              <a:off x="4249854" y="1116086"/>
              <a:ext cx="343557" cy="343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F00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2020A5-7B43-0E45-8B08-85E3861DEC47}"/>
              </a:ext>
            </a:extLst>
          </p:cNvPr>
          <p:cNvGrpSpPr/>
          <p:nvPr/>
        </p:nvGrpSpPr>
        <p:grpSpPr>
          <a:xfrm rot="10800000">
            <a:off x="5460163" y="5284473"/>
            <a:ext cx="582650" cy="1004329"/>
            <a:chOff x="4130308" y="996540"/>
            <a:chExt cx="582650" cy="1004329"/>
          </a:xfrm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F6EBDF27-46E1-3747-ABDD-C106EBEC5C8F}"/>
                </a:ext>
              </a:extLst>
            </p:cNvPr>
            <p:cNvSpPr/>
            <p:nvPr/>
          </p:nvSpPr>
          <p:spPr>
            <a:xfrm rot="10800000">
              <a:off x="4130308" y="996540"/>
              <a:ext cx="582650" cy="1004329"/>
            </a:xfrm>
            <a:custGeom>
              <a:avLst/>
              <a:gdLst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071620 w 1427274"/>
                <a:gd name="connsiteY6" fmla="*/ 1132569 h 2460229"/>
                <a:gd name="connsiteX7" fmla="*/ 1112638 w 1427274"/>
                <a:gd name="connsiteY7" fmla="*/ 1154833 h 2460229"/>
                <a:gd name="connsiteX8" fmla="*/ 1427274 w 1427274"/>
                <a:gd name="connsiteY8" fmla="*/ 1746592 h 2460229"/>
                <a:gd name="connsiteX9" fmla="*/ 713637 w 1427274"/>
                <a:gd name="connsiteY9" fmla="*/ 2460229 h 2460229"/>
                <a:gd name="connsiteX10" fmla="*/ 0 w 1427274"/>
                <a:gd name="connsiteY10" fmla="*/ 1746592 h 2460229"/>
                <a:gd name="connsiteX11" fmla="*/ 314636 w 1427274"/>
                <a:gd name="connsiteY11" fmla="*/ 1154833 h 2460229"/>
                <a:gd name="connsiteX12" fmla="*/ 355653 w 1427274"/>
                <a:gd name="connsiteY12" fmla="*/ 113257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355653 w 1427274"/>
                <a:gd name="connsiteY11" fmla="*/ 1132570 h 2460229"/>
                <a:gd name="connsiteX12" fmla="*/ 713637 w 1427274"/>
                <a:gd name="connsiteY12" fmla="*/ 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713637 w 1427274"/>
                <a:gd name="connsiteY11" fmla="*/ 0 h 246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7274" h="2460229">
                  <a:moveTo>
                    <a:pt x="713638" y="1325798"/>
                  </a:moveTo>
                  <a:cubicBezTo>
                    <a:pt x="481240" y="1325798"/>
                    <a:pt x="292844" y="1514194"/>
                    <a:pt x="292844" y="1746592"/>
                  </a:cubicBezTo>
                  <a:cubicBezTo>
                    <a:pt x="292844" y="1978990"/>
                    <a:pt x="481240" y="2167386"/>
                    <a:pt x="713638" y="2167386"/>
                  </a:cubicBezTo>
                  <a:cubicBezTo>
                    <a:pt x="946036" y="2167386"/>
                    <a:pt x="1134432" y="1978990"/>
                    <a:pt x="1134432" y="1746592"/>
                  </a:cubicBezTo>
                  <a:cubicBezTo>
                    <a:pt x="1134432" y="1514194"/>
                    <a:pt x="946036" y="1325798"/>
                    <a:pt x="713638" y="1325798"/>
                  </a:cubicBezTo>
                  <a:close/>
                  <a:moveTo>
                    <a:pt x="713637" y="0"/>
                  </a:moveTo>
                  <a:lnTo>
                    <a:pt x="1112638" y="1154833"/>
                  </a:lnTo>
                  <a:cubicBezTo>
                    <a:pt x="1302467" y="1283079"/>
                    <a:pt x="1427274" y="1500260"/>
                    <a:pt x="1427274" y="1746592"/>
                  </a:cubicBezTo>
                  <a:cubicBezTo>
                    <a:pt x="1427274" y="2140723"/>
                    <a:pt x="1107768" y="2460229"/>
                    <a:pt x="713637" y="2460229"/>
                  </a:cubicBezTo>
                  <a:cubicBezTo>
                    <a:pt x="319506" y="2460229"/>
                    <a:pt x="0" y="2140723"/>
                    <a:pt x="0" y="1746592"/>
                  </a:cubicBezTo>
                  <a:cubicBezTo>
                    <a:pt x="0" y="1500260"/>
                    <a:pt x="124807" y="1283079"/>
                    <a:pt x="314636" y="1154833"/>
                  </a:cubicBezTo>
                  <a:lnTo>
                    <a:pt x="713637" y="0"/>
                  </a:lnTo>
                  <a:close/>
                </a:path>
              </a:pathLst>
            </a:custGeom>
            <a:solidFill>
              <a:srgbClr val="B4A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87DD135-9273-284E-9BE8-DC42146C1B2C}"/>
                </a:ext>
              </a:extLst>
            </p:cNvPr>
            <p:cNvSpPr/>
            <p:nvPr/>
          </p:nvSpPr>
          <p:spPr>
            <a:xfrm rot="10800000">
              <a:off x="4421632" y="996540"/>
              <a:ext cx="291326" cy="1004329"/>
            </a:xfrm>
            <a:custGeom>
              <a:avLst/>
              <a:gdLst>
                <a:gd name="connsiteX0" fmla="*/ 291325 w 291326"/>
                <a:gd name="connsiteY0" fmla="*/ 1004329 h 1004329"/>
                <a:gd name="connsiteX1" fmla="*/ 0 w 291326"/>
                <a:gd name="connsiteY1" fmla="*/ 713004 h 1004329"/>
                <a:gd name="connsiteX2" fmla="*/ 128443 w 291326"/>
                <a:gd name="connsiteY2" fmla="*/ 471433 h 1004329"/>
                <a:gd name="connsiteX3" fmla="*/ 291325 w 291326"/>
                <a:gd name="connsiteY3" fmla="*/ 0 h 1004329"/>
                <a:gd name="connsiteX4" fmla="*/ 291326 w 291326"/>
                <a:gd name="connsiteY4" fmla="*/ 3 h 1004329"/>
                <a:gd name="connsiteX5" fmla="*/ 291326 w 291326"/>
                <a:gd name="connsiteY5" fmla="*/ 541225 h 1004329"/>
                <a:gd name="connsiteX6" fmla="*/ 291326 w 291326"/>
                <a:gd name="connsiteY6" fmla="*/ 541225 h 1004329"/>
                <a:gd name="connsiteX7" fmla="*/ 119547 w 291326"/>
                <a:gd name="connsiteY7" fmla="*/ 713004 h 1004329"/>
                <a:gd name="connsiteX8" fmla="*/ 291326 w 291326"/>
                <a:gd name="connsiteY8" fmla="*/ 884783 h 1004329"/>
                <a:gd name="connsiteX9" fmla="*/ 291326 w 291326"/>
                <a:gd name="connsiteY9" fmla="*/ 884783 h 1004329"/>
                <a:gd name="connsiteX10" fmla="*/ 291326 w 291326"/>
                <a:gd name="connsiteY10" fmla="*/ 1004329 h 100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326" h="1004329">
                  <a:moveTo>
                    <a:pt x="291325" y="1004329"/>
                  </a:moveTo>
                  <a:cubicBezTo>
                    <a:pt x="130431" y="1004329"/>
                    <a:pt x="0" y="873898"/>
                    <a:pt x="0" y="713004"/>
                  </a:cubicBezTo>
                  <a:cubicBezTo>
                    <a:pt x="0" y="612445"/>
                    <a:pt x="50950" y="523786"/>
                    <a:pt x="128443" y="471433"/>
                  </a:cubicBezTo>
                  <a:lnTo>
                    <a:pt x="291325" y="0"/>
                  </a:lnTo>
                  <a:lnTo>
                    <a:pt x="291326" y="3"/>
                  </a:lnTo>
                  <a:lnTo>
                    <a:pt x="291326" y="541225"/>
                  </a:lnTo>
                  <a:lnTo>
                    <a:pt x="291326" y="541225"/>
                  </a:lnTo>
                  <a:cubicBezTo>
                    <a:pt x="196455" y="541225"/>
                    <a:pt x="119547" y="618133"/>
                    <a:pt x="119547" y="713004"/>
                  </a:cubicBezTo>
                  <a:cubicBezTo>
                    <a:pt x="119547" y="807875"/>
                    <a:pt x="196455" y="884783"/>
                    <a:pt x="291326" y="884783"/>
                  </a:cubicBezTo>
                  <a:lnTo>
                    <a:pt x="291326" y="884783"/>
                  </a:lnTo>
                  <a:lnTo>
                    <a:pt x="291326" y="1004329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590B8ED-C570-7544-A75C-A48AC2E5A9CB}"/>
                </a:ext>
              </a:extLst>
            </p:cNvPr>
            <p:cNvSpPr/>
            <p:nvPr/>
          </p:nvSpPr>
          <p:spPr>
            <a:xfrm rot="10800000">
              <a:off x="4249854" y="1116086"/>
              <a:ext cx="343557" cy="343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A80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F13A13-78E8-EB42-9199-350C7D54314C}"/>
              </a:ext>
            </a:extLst>
          </p:cNvPr>
          <p:cNvGrpSpPr/>
          <p:nvPr/>
        </p:nvGrpSpPr>
        <p:grpSpPr>
          <a:xfrm rot="10800000">
            <a:off x="3756918" y="5284474"/>
            <a:ext cx="582650" cy="1004329"/>
            <a:chOff x="4130308" y="996540"/>
            <a:chExt cx="582650" cy="1004329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EA51AB2E-32FA-0647-AAA7-92592410339B}"/>
                </a:ext>
              </a:extLst>
            </p:cNvPr>
            <p:cNvSpPr/>
            <p:nvPr/>
          </p:nvSpPr>
          <p:spPr>
            <a:xfrm rot="10800000">
              <a:off x="4130308" y="996540"/>
              <a:ext cx="582650" cy="1004329"/>
            </a:xfrm>
            <a:custGeom>
              <a:avLst/>
              <a:gdLst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071620 w 1427274"/>
                <a:gd name="connsiteY6" fmla="*/ 1132569 h 2460229"/>
                <a:gd name="connsiteX7" fmla="*/ 1112638 w 1427274"/>
                <a:gd name="connsiteY7" fmla="*/ 1154833 h 2460229"/>
                <a:gd name="connsiteX8" fmla="*/ 1427274 w 1427274"/>
                <a:gd name="connsiteY8" fmla="*/ 1746592 h 2460229"/>
                <a:gd name="connsiteX9" fmla="*/ 713637 w 1427274"/>
                <a:gd name="connsiteY9" fmla="*/ 2460229 h 2460229"/>
                <a:gd name="connsiteX10" fmla="*/ 0 w 1427274"/>
                <a:gd name="connsiteY10" fmla="*/ 1746592 h 2460229"/>
                <a:gd name="connsiteX11" fmla="*/ 314636 w 1427274"/>
                <a:gd name="connsiteY11" fmla="*/ 1154833 h 2460229"/>
                <a:gd name="connsiteX12" fmla="*/ 355653 w 1427274"/>
                <a:gd name="connsiteY12" fmla="*/ 113257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355653 w 1427274"/>
                <a:gd name="connsiteY11" fmla="*/ 1132570 h 2460229"/>
                <a:gd name="connsiteX12" fmla="*/ 713637 w 1427274"/>
                <a:gd name="connsiteY12" fmla="*/ 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713637 w 1427274"/>
                <a:gd name="connsiteY11" fmla="*/ 0 h 246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7274" h="2460229">
                  <a:moveTo>
                    <a:pt x="713638" y="1325798"/>
                  </a:moveTo>
                  <a:cubicBezTo>
                    <a:pt x="481240" y="1325798"/>
                    <a:pt x="292844" y="1514194"/>
                    <a:pt x="292844" y="1746592"/>
                  </a:cubicBezTo>
                  <a:cubicBezTo>
                    <a:pt x="292844" y="1978990"/>
                    <a:pt x="481240" y="2167386"/>
                    <a:pt x="713638" y="2167386"/>
                  </a:cubicBezTo>
                  <a:cubicBezTo>
                    <a:pt x="946036" y="2167386"/>
                    <a:pt x="1134432" y="1978990"/>
                    <a:pt x="1134432" y="1746592"/>
                  </a:cubicBezTo>
                  <a:cubicBezTo>
                    <a:pt x="1134432" y="1514194"/>
                    <a:pt x="946036" y="1325798"/>
                    <a:pt x="713638" y="1325798"/>
                  </a:cubicBezTo>
                  <a:close/>
                  <a:moveTo>
                    <a:pt x="713637" y="0"/>
                  </a:moveTo>
                  <a:lnTo>
                    <a:pt x="1112638" y="1154833"/>
                  </a:lnTo>
                  <a:cubicBezTo>
                    <a:pt x="1302467" y="1283079"/>
                    <a:pt x="1427274" y="1500260"/>
                    <a:pt x="1427274" y="1746592"/>
                  </a:cubicBezTo>
                  <a:cubicBezTo>
                    <a:pt x="1427274" y="2140723"/>
                    <a:pt x="1107768" y="2460229"/>
                    <a:pt x="713637" y="2460229"/>
                  </a:cubicBezTo>
                  <a:cubicBezTo>
                    <a:pt x="319506" y="2460229"/>
                    <a:pt x="0" y="2140723"/>
                    <a:pt x="0" y="1746592"/>
                  </a:cubicBezTo>
                  <a:cubicBezTo>
                    <a:pt x="0" y="1500260"/>
                    <a:pt x="124807" y="1283079"/>
                    <a:pt x="314636" y="1154833"/>
                  </a:cubicBezTo>
                  <a:lnTo>
                    <a:pt x="713637" y="0"/>
                  </a:lnTo>
                  <a:close/>
                </a:path>
              </a:pathLst>
            </a:custGeom>
            <a:solidFill>
              <a:srgbClr val="8CE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752DA90-D680-D14F-B454-021AE48C22B5}"/>
                </a:ext>
              </a:extLst>
            </p:cNvPr>
            <p:cNvSpPr/>
            <p:nvPr/>
          </p:nvSpPr>
          <p:spPr>
            <a:xfrm rot="10800000">
              <a:off x="4421632" y="996540"/>
              <a:ext cx="291326" cy="1004329"/>
            </a:xfrm>
            <a:custGeom>
              <a:avLst/>
              <a:gdLst>
                <a:gd name="connsiteX0" fmla="*/ 291325 w 291326"/>
                <a:gd name="connsiteY0" fmla="*/ 1004329 h 1004329"/>
                <a:gd name="connsiteX1" fmla="*/ 0 w 291326"/>
                <a:gd name="connsiteY1" fmla="*/ 713004 h 1004329"/>
                <a:gd name="connsiteX2" fmla="*/ 128443 w 291326"/>
                <a:gd name="connsiteY2" fmla="*/ 471433 h 1004329"/>
                <a:gd name="connsiteX3" fmla="*/ 291325 w 291326"/>
                <a:gd name="connsiteY3" fmla="*/ 0 h 1004329"/>
                <a:gd name="connsiteX4" fmla="*/ 291326 w 291326"/>
                <a:gd name="connsiteY4" fmla="*/ 3 h 1004329"/>
                <a:gd name="connsiteX5" fmla="*/ 291326 w 291326"/>
                <a:gd name="connsiteY5" fmla="*/ 541225 h 1004329"/>
                <a:gd name="connsiteX6" fmla="*/ 291326 w 291326"/>
                <a:gd name="connsiteY6" fmla="*/ 541225 h 1004329"/>
                <a:gd name="connsiteX7" fmla="*/ 119547 w 291326"/>
                <a:gd name="connsiteY7" fmla="*/ 713004 h 1004329"/>
                <a:gd name="connsiteX8" fmla="*/ 291326 w 291326"/>
                <a:gd name="connsiteY8" fmla="*/ 884783 h 1004329"/>
                <a:gd name="connsiteX9" fmla="*/ 291326 w 291326"/>
                <a:gd name="connsiteY9" fmla="*/ 884783 h 1004329"/>
                <a:gd name="connsiteX10" fmla="*/ 291326 w 291326"/>
                <a:gd name="connsiteY10" fmla="*/ 1004329 h 100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326" h="1004329">
                  <a:moveTo>
                    <a:pt x="291325" y="1004329"/>
                  </a:moveTo>
                  <a:cubicBezTo>
                    <a:pt x="130431" y="1004329"/>
                    <a:pt x="0" y="873898"/>
                    <a:pt x="0" y="713004"/>
                  </a:cubicBezTo>
                  <a:cubicBezTo>
                    <a:pt x="0" y="612445"/>
                    <a:pt x="50950" y="523786"/>
                    <a:pt x="128443" y="471433"/>
                  </a:cubicBezTo>
                  <a:lnTo>
                    <a:pt x="291325" y="0"/>
                  </a:lnTo>
                  <a:lnTo>
                    <a:pt x="291326" y="3"/>
                  </a:lnTo>
                  <a:lnTo>
                    <a:pt x="291326" y="541225"/>
                  </a:lnTo>
                  <a:lnTo>
                    <a:pt x="291326" y="541225"/>
                  </a:lnTo>
                  <a:cubicBezTo>
                    <a:pt x="196455" y="541225"/>
                    <a:pt x="119547" y="618133"/>
                    <a:pt x="119547" y="713004"/>
                  </a:cubicBezTo>
                  <a:cubicBezTo>
                    <a:pt x="119547" y="807875"/>
                    <a:pt x="196455" y="884783"/>
                    <a:pt x="291326" y="884783"/>
                  </a:cubicBezTo>
                  <a:lnTo>
                    <a:pt x="291326" y="884783"/>
                  </a:lnTo>
                  <a:lnTo>
                    <a:pt x="291326" y="1004329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35F3E90-9829-CB4F-BAB8-0620FD076BCC}"/>
                </a:ext>
              </a:extLst>
            </p:cNvPr>
            <p:cNvSpPr/>
            <p:nvPr/>
          </p:nvSpPr>
          <p:spPr>
            <a:xfrm rot="10800000">
              <a:off x="4249854" y="1116086"/>
              <a:ext cx="343557" cy="343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CA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52618EA-94FD-284D-8514-E0CC4CDBC9D7}"/>
              </a:ext>
            </a:extLst>
          </p:cNvPr>
          <p:cNvGrpSpPr/>
          <p:nvPr/>
        </p:nvGrpSpPr>
        <p:grpSpPr>
          <a:xfrm>
            <a:off x="2322417" y="2268984"/>
            <a:ext cx="980053" cy="1477854"/>
            <a:chOff x="1130224" y="2060641"/>
            <a:chExt cx="980053" cy="1477854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2B42C4D3-9622-B14C-A245-24333422DFE8}"/>
                </a:ext>
              </a:extLst>
            </p:cNvPr>
            <p:cNvSpPr/>
            <p:nvPr/>
          </p:nvSpPr>
          <p:spPr>
            <a:xfrm>
              <a:off x="1812725" y="3221984"/>
              <a:ext cx="233315" cy="233315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FF5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1448612-AC02-C04B-B434-AFF8E75C1739}"/>
                </a:ext>
              </a:extLst>
            </p:cNvPr>
            <p:cNvSpPr/>
            <p:nvPr/>
          </p:nvSpPr>
          <p:spPr>
            <a:xfrm>
              <a:off x="1338605" y="3400431"/>
              <a:ext cx="521178" cy="54709"/>
            </a:xfrm>
            <a:prstGeom prst="rect">
              <a:avLst/>
            </a:prstGeom>
            <a:solidFill>
              <a:srgbClr val="FF5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3FB4C72-6BFC-1F40-A994-8AF04C5F67C7}"/>
                </a:ext>
              </a:extLst>
            </p:cNvPr>
            <p:cNvSpPr/>
            <p:nvPr/>
          </p:nvSpPr>
          <p:spPr>
            <a:xfrm>
              <a:off x="1927095" y="3336567"/>
              <a:ext cx="183182" cy="183182"/>
            </a:xfrm>
            <a:prstGeom prst="ellipse">
              <a:avLst/>
            </a:prstGeom>
            <a:solidFill>
              <a:srgbClr val="FF5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8EB8013-46D9-D74F-9AB2-22C23A051DE0}"/>
                </a:ext>
              </a:extLst>
            </p:cNvPr>
            <p:cNvSpPr/>
            <p:nvPr/>
          </p:nvSpPr>
          <p:spPr>
            <a:xfrm>
              <a:off x="1130224" y="3317076"/>
              <a:ext cx="221419" cy="221419"/>
            </a:xfrm>
            <a:prstGeom prst="ellipse">
              <a:avLst/>
            </a:prstGeom>
            <a:solidFill>
              <a:srgbClr val="FF5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4BAF04F-3511-374B-9581-92F829A0D32C}"/>
                </a:ext>
              </a:extLst>
            </p:cNvPr>
            <p:cNvSpPr/>
            <p:nvPr/>
          </p:nvSpPr>
          <p:spPr>
            <a:xfrm rot="5400000">
              <a:off x="1419898" y="2632073"/>
              <a:ext cx="1197574" cy="54709"/>
            </a:xfrm>
            <a:prstGeom prst="rect">
              <a:avLst/>
            </a:prstGeom>
            <a:solidFill>
              <a:srgbClr val="FF5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EB9298E-6285-C248-8CB3-4125A2271CBD}"/>
              </a:ext>
            </a:extLst>
          </p:cNvPr>
          <p:cNvSpPr txBox="1"/>
          <p:nvPr/>
        </p:nvSpPr>
        <p:spPr>
          <a:xfrm rot="16200000">
            <a:off x="2655729" y="2951452"/>
            <a:ext cx="70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44549"/>
                </a:solidFill>
              </a:rPr>
              <a:t>1943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F9FB64-9B8A-2949-B599-A7877D8A5DF3}"/>
              </a:ext>
            </a:extLst>
          </p:cNvPr>
          <p:cNvSpPr txBox="1"/>
          <p:nvPr/>
        </p:nvSpPr>
        <p:spPr>
          <a:xfrm rot="16200000">
            <a:off x="3483163" y="3929213"/>
            <a:ext cx="70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6CAC57"/>
                </a:solidFill>
              </a:rPr>
              <a:t>1957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EC84DC-70E7-354E-A822-98D50C27CCEB}"/>
              </a:ext>
            </a:extLst>
          </p:cNvPr>
          <p:cNvSpPr txBox="1"/>
          <p:nvPr/>
        </p:nvSpPr>
        <p:spPr>
          <a:xfrm rot="16200000">
            <a:off x="5191192" y="3929213"/>
            <a:ext cx="70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8A8053"/>
                </a:solidFill>
              </a:rPr>
              <a:t>1979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2AFE74-1C96-7D42-B246-03EEBDB2C2B7}"/>
              </a:ext>
            </a:extLst>
          </p:cNvPr>
          <p:cNvSpPr txBox="1"/>
          <p:nvPr/>
        </p:nvSpPr>
        <p:spPr>
          <a:xfrm rot="16200000">
            <a:off x="6900397" y="3929213"/>
            <a:ext cx="70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5F003E"/>
                </a:solidFill>
              </a:rPr>
              <a:t>1998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93E74D-7093-A040-9CED-6FB3A4ED357F}"/>
              </a:ext>
            </a:extLst>
          </p:cNvPr>
          <p:cNvSpPr txBox="1"/>
          <p:nvPr/>
        </p:nvSpPr>
        <p:spPr>
          <a:xfrm rot="16200000">
            <a:off x="8617837" y="3929213"/>
            <a:ext cx="70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424547"/>
                </a:solidFill>
              </a:rPr>
              <a:t>2012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641E2FB-8782-E146-96CB-E63D769FD495}"/>
              </a:ext>
            </a:extLst>
          </p:cNvPr>
          <p:cNvGrpSpPr/>
          <p:nvPr/>
        </p:nvGrpSpPr>
        <p:grpSpPr>
          <a:xfrm>
            <a:off x="4038126" y="2271624"/>
            <a:ext cx="953960" cy="1456468"/>
            <a:chOff x="2845933" y="2063281"/>
            <a:chExt cx="953960" cy="1456468"/>
          </a:xfrm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59B4E7E-0125-214A-9F0A-13F139B934EF}"/>
                </a:ext>
              </a:extLst>
            </p:cNvPr>
            <p:cNvSpPr/>
            <p:nvPr/>
          </p:nvSpPr>
          <p:spPr>
            <a:xfrm rot="10800000" flipH="1" flipV="1">
              <a:off x="3502686" y="3222510"/>
              <a:ext cx="233045" cy="232903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FFA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6D2FEFC-2364-F447-8E76-17879B5030B4}"/>
                </a:ext>
              </a:extLst>
            </p:cNvPr>
            <p:cNvSpPr/>
            <p:nvPr/>
          </p:nvSpPr>
          <p:spPr>
            <a:xfrm rot="10800000" flipH="1" flipV="1">
              <a:off x="3616923" y="3336890"/>
              <a:ext cx="182970" cy="182859"/>
            </a:xfrm>
            <a:prstGeom prst="ellipse">
              <a:avLst/>
            </a:prstGeom>
            <a:solidFill>
              <a:srgbClr val="FFA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5AF51D06-6E35-444E-85FA-5FC05CC79AAC}"/>
                </a:ext>
              </a:extLst>
            </p:cNvPr>
            <p:cNvSpPr/>
            <p:nvPr/>
          </p:nvSpPr>
          <p:spPr>
            <a:xfrm rot="10800000" flipV="1">
              <a:off x="2845933" y="3222510"/>
              <a:ext cx="233315" cy="232903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FFA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0C41129-1B8A-374C-B3E4-43D13389918B}"/>
                </a:ext>
              </a:extLst>
            </p:cNvPr>
            <p:cNvSpPr/>
            <p:nvPr/>
          </p:nvSpPr>
          <p:spPr>
            <a:xfrm rot="10800000" flipV="1">
              <a:off x="3032191" y="3400643"/>
              <a:ext cx="521178" cy="54612"/>
            </a:xfrm>
            <a:prstGeom prst="rect">
              <a:avLst/>
            </a:prstGeom>
            <a:solidFill>
              <a:srgbClr val="FFA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F6244B3-C8C3-924A-885C-306297CC7DF5}"/>
                </a:ext>
              </a:extLst>
            </p:cNvPr>
            <p:cNvSpPr/>
            <p:nvPr/>
          </p:nvSpPr>
          <p:spPr>
            <a:xfrm rot="16200000" flipH="1" flipV="1">
              <a:off x="3110677" y="2633688"/>
              <a:ext cx="1195459" cy="54645"/>
            </a:xfrm>
            <a:prstGeom prst="rect">
              <a:avLst/>
            </a:prstGeom>
            <a:solidFill>
              <a:srgbClr val="FFA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84A8CEAC-8EEB-5942-92F7-E2B4716ECBCA}"/>
              </a:ext>
            </a:extLst>
          </p:cNvPr>
          <p:cNvSpPr txBox="1"/>
          <p:nvPr/>
        </p:nvSpPr>
        <p:spPr>
          <a:xfrm rot="16200000">
            <a:off x="4349545" y="2951452"/>
            <a:ext cx="70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4836F"/>
                </a:solidFill>
              </a:rPr>
              <a:t>1965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B46DEB8-BD59-4946-9461-1AB1AB776C8B}"/>
              </a:ext>
            </a:extLst>
          </p:cNvPr>
          <p:cNvSpPr txBox="1"/>
          <p:nvPr/>
        </p:nvSpPr>
        <p:spPr>
          <a:xfrm rot="16200000">
            <a:off x="6048212" y="2951452"/>
            <a:ext cx="70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48A00"/>
                </a:solidFill>
              </a:rPr>
              <a:t>1985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156490-B27C-AD4F-9CF0-B77C9632CCD7}"/>
              </a:ext>
            </a:extLst>
          </p:cNvPr>
          <p:cNvSpPr txBox="1"/>
          <p:nvPr/>
        </p:nvSpPr>
        <p:spPr>
          <a:xfrm rot="16200000">
            <a:off x="7758587" y="2951452"/>
            <a:ext cx="70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5E68"/>
                </a:solidFill>
              </a:rPr>
              <a:t>2009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75C4D14-0D75-AB46-8BDB-2069DE3E9F31}"/>
              </a:ext>
            </a:extLst>
          </p:cNvPr>
          <p:cNvSpPr/>
          <p:nvPr/>
        </p:nvSpPr>
        <p:spPr>
          <a:xfrm>
            <a:off x="1676678" y="1959122"/>
            <a:ext cx="13584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First Mathematical Model of a Neural Network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F6C6706-46F8-7941-A92F-802353C9569F}"/>
              </a:ext>
            </a:extLst>
          </p:cNvPr>
          <p:cNvSpPr/>
          <p:nvPr/>
        </p:nvSpPr>
        <p:spPr>
          <a:xfrm>
            <a:off x="2666278" y="4370820"/>
            <a:ext cx="14557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Pattern recognition using two-layer neural network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83C9586-C675-BF47-BB10-CB9B6D998AEC}"/>
              </a:ext>
            </a:extLst>
          </p:cNvPr>
          <p:cNvSpPr/>
          <p:nvPr/>
        </p:nvSpPr>
        <p:spPr>
          <a:xfrm>
            <a:off x="3465126" y="1967281"/>
            <a:ext cx="1311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First working Neural Network Model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0F0EA8D-C235-6B40-BF7E-2A596DF47452}"/>
              </a:ext>
            </a:extLst>
          </p:cNvPr>
          <p:cNvSpPr/>
          <p:nvPr/>
        </p:nvSpPr>
        <p:spPr>
          <a:xfrm>
            <a:off x="5013662" y="1961251"/>
            <a:ext cx="15875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NETtalk</a:t>
            </a:r>
            <a:r>
              <a:rPr lang="en-US" sz="1400" b="1" dirty="0"/>
              <a:t>, a program which learnt how to pronounce English words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705644-0224-CC44-B2CF-ECDCD6676A0F}"/>
              </a:ext>
            </a:extLst>
          </p:cNvPr>
          <p:cNvSpPr/>
          <p:nvPr/>
        </p:nvSpPr>
        <p:spPr>
          <a:xfrm>
            <a:off x="6968955" y="1956170"/>
            <a:ext cx="12428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Launch of ImageNet, a database of labelled data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1A9B175-3E01-A947-B587-770BC135095A}"/>
              </a:ext>
            </a:extLst>
          </p:cNvPr>
          <p:cNvSpPr/>
          <p:nvPr/>
        </p:nvSpPr>
        <p:spPr>
          <a:xfrm>
            <a:off x="4299682" y="4377924"/>
            <a:ext cx="14557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‘</a:t>
            </a:r>
            <a:r>
              <a:rPr lang="en-US" sz="1400" b="1" dirty="0" err="1"/>
              <a:t>Neocognition</a:t>
            </a:r>
            <a:r>
              <a:rPr lang="en-US" sz="1400" b="1" dirty="0"/>
              <a:t>’, an Artificial Neural Network developed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4DE549-AE77-AE4A-8FD3-80A82737A967}"/>
              </a:ext>
            </a:extLst>
          </p:cNvPr>
          <p:cNvSpPr/>
          <p:nvPr/>
        </p:nvSpPr>
        <p:spPr>
          <a:xfrm>
            <a:off x="5996690" y="4377924"/>
            <a:ext cx="14557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A system which could read handwritten digits developed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E4F4FA-BBF5-3E41-A021-C0DB0BF27DD2}"/>
              </a:ext>
            </a:extLst>
          </p:cNvPr>
          <p:cNvSpPr/>
          <p:nvPr/>
        </p:nvSpPr>
        <p:spPr>
          <a:xfrm>
            <a:off x="7809316" y="4385088"/>
            <a:ext cx="14557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‘The Cat Experiment’ conducted by Google Brain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3FE87FF-DC79-084C-9327-EA50C6AD6A7B}"/>
              </a:ext>
            </a:extLst>
          </p:cNvPr>
          <p:cNvGrpSpPr/>
          <p:nvPr/>
        </p:nvGrpSpPr>
        <p:grpSpPr>
          <a:xfrm>
            <a:off x="9725425" y="1195129"/>
            <a:ext cx="582650" cy="1004329"/>
            <a:chOff x="4130308" y="996540"/>
            <a:chExt cx="582650" cy="1004329"/>
          </a:xfrm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A50558BA-F18B-6345-9600-BA02FEF27794}"/>
                </a:ext>
              </a:extLst>
            </p:cNvPr>
            <p:cNvSpPr/>
            <p:nvPr/>
          </p:nvSpPr>
          <p:spPr>
            <a:xfrm rot="10800000">
              <a:off x="4130308" y="996540"/>
              <a:ext cx="582650" cy="1004329"/>
            </a:xfrm>
            <a:custGeom>
              <a:avLst/>
              <a:gdLst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071620 w 1427274"/>
                <a:gd name="connsiteY6" fmla="*/ 1132569 h 2460229"/>
                <a:gd name="connsiteX7" fmla="*/ 1112638 w 1427274"/>
                <a:gd name="connsiteY7" fmla="*/ 1154833 h 2460229"/>
                <a:gd name="connsiteX8" fmla="*/ 1427274 w 1427274"/>
                <a:gd name="connsiteY8" fmla="*/ 1746592 h 2460229"/>
                <a:gd name="connsiteX9" fmla="*/ 713637 w 1427274"/>
                <a:gd name="connsiteY9" fmla="*/ 2460229 h 2460229"/>
                <a:gd name="connsiteX10" fmla="*/ 0 w 1427274"/>
                <a:gd name="connsiteY10" fmla="*/ 1746592 h 2460229"/>
                <a:gd name="connsiteX11" fmla="*/ 314636 w 1427274"/>
                <a:gd name="connsiteY11" fmla="*/ 1154833 h 2460229"/>
                <a:gd name="connsiteX12" fmla="*/ 355653 w 1427274"/>
                <a:gd name="connsiteY12" fmla="*/ 113257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355653 w 1427274"/>
                <a:gd name="connsiteY11" fmla="*/ 1132570 h 2460229"/>
                <a:gd name="connsiteX12" fmla="*/ 713637 w 1427274"/>
                <a:gd name="connsiteY12" fmla="*/ 0 h 2460229"/>
                <a:gd name="connsiteX0" fmla="*/ 713638 w 1427274"/>
                <a:gd name="connsiteY0" fmla="*/ 1325798 h 2460229"/>
                <a:gd name="connsiteX1" fmla="*/ 292844 w 1427274"/>
                <a:gd name="connsiteY1" fmla="*/ 1746592 h 2460229"/>
                <a:gd name="connsiteX2" fmla="*/ 713638 w 1427274"/>
                <a:gd name="connsiteY2" fmla="*/ 2167386 h 2460229"/>
                <a:gd name="connsiteX3" fmla="*/ 1134432 w 1427274"/>
                <a:gd name="connsiteY3" fmla="*/ 1746592 h 2460229"/>
                <a:gd name="connsiteX4" fmla="*/ 713638 w 1427274"/>
                <a:gd name="connsiteY4" fmla="*/ 1325798 h 2460229"/>
                <a:gd name="connsiteX5" fmla="*/ 713637 w 1427274"/>
                <a:gd name="connsiteY5" fmla="*/ 0 h 2460229"/>
                <a:gd name="connsiteX6" fmla="*/ 1112638 w 1427274"/>
                <a:gd name="connsiteY6" fmla="*/ 1154833 h 2460229"/>
                <a:gd name="connsiteX7" fmla="*/ 1427274 w 1427274"/>
                <a:gd name="connsiteY7" fmla="*/ 1746592 h 2460229"/>
                <a:gd name="connsiteX8" fmla="*/ 713637 w 1427274"/>
                <a:gd name="connsiteY8" fmla="*/ 2460229 h 2460229"/>
                <a:gd name="connsiteX9" fmla="*/ 0 w 1427274"/>
                <a:gd name="connsiteY9" fmla="*/ 1746592 h 2460229"/>
                <a:gd name="connsiteX10" fmla="*/ 314636 w 1427274"/>
                <a:gd name="connsiteY10" fmla="*/ 1154833 h 2460229"/>
                <a:gd name="connsiteX11" fmla="*/ 713637 w 1427274"/>
                <a:gd name="connsiteY11" fmla="*/ 0 h 246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7274" h="2460229">
                  <a:moveTo>
                    <a:pt x="713638" y="1325798"/>
                  </a:moveTo>
                  <a:cubicBezTo>
                    <a:pt x="481240" y="1325798"/>
                    <a:pt x="292844" y="1514194"/>
                    <a:pt x="292844" y="1746592"/>
                  </a:cubicBezTo>
                  <a:cubicBezTo>
                    <a:pt x="292844" y="1978990"/>
                    <a:pt x="481240" y="2167386"/>
                    <a:pt x="713638" y="2167386"/>
                  </a:cubicBezTo>
                  <a:cubicBezTo>
                    <a:pt x="946036" y="2167386"/>
                    <a:pt x="1134432" y="1978990"/>
                    <a:pt x="1134432" y="1746592"/>
                  </a:cubicBezTo>
                  <a:cubicBezTo>
                    <a:pt x="1134432" y="1514194"/>
                    <a:pt x="946036" y="1325798"/>
                    <a:pt x="713638" y="1325798"/>
                  </a:cubicBezTo>
                  <a:close/>
                  <a:moveTo>
                    <a:pt x="713637" y="0"/>
                  </a:moveTo>
                  <a:lnTo>
                    <a:pt x="1112638" y="1154833"/>
                  </a:lnTo>
                  <a:cubicBezTo>
                    <a:pt x="1302467" y="1283079"/>
                    <a:pt x="1427274" y="1500260"/>
                    <a:pt x="1427274" y="1746592"/>
                  </a:cubicBezTo>
                  <a:cubicBezTo>
                    <a:pt x="1427274" y="2140723"/>
                    <a:pt x="1107768" y="2460229"/>
                    <a:pt x="713637" y="2460229"/>
                  </a:cubicBezTo>
                  <a:cubicBezTo>
                    <a:pt x="319506" y="2460229"/>
                    <a:pt x="0" y="2140723"/>
                    <a:pt x="0" y="1746592"/>
                  </a:cubicBezTo>
                  <a:cubicBezTo>
                    <a:pt x="0" y="1500260"/>
                    <a:pt x="124807" y="1283079"/>
                    <a:pt x="314636" y="1154833"/>
                  </a:cubicBezTo>
                  <a:lnTo>
                    <a:pt x="713637" y="0"/>
                  </a:lnTo>
                  <a:close/>
                </a:path>
              </a:pathLst>
            </a:custGeom>
            <a:solidFill>
              <a:srgbClr val="FFA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04622AAF-3F2C-3A4C-BA73-A332B48869C9}"/>
                </a:ext>
              </a:extLst>
            </p:cNvPr>
            <p:cNvSpPr/>
            <p:nvPr/>
          </p:nvSpPr>
          <p:spPr>
            <a:xfrm rot="10800000">
              <a:off x="4421632" y="996540"/>
              <a:ext cx="291326" cy="1004329"/>
            </a:xfrm>
            <a:custGeom>
              <a:avLst/>
              <a:gdLst>
                <a:gd name="connsiteX0" fmla="*/ 291325 w 291326"/>
                <a:gd name="connsiteY0" fmla="*/ 1004329 h 1004329"/>
                <a:gd name="connsiteX1" fmla="*/ 0 w 291326"/>
                <a:gd name="connsiteY1" fmla="*/ 713004 h 1004329"/>
                <a:gd name="connsiteX2" fmla="*/ 128443 w 291326"/>
                <a:gd name="connsiteY2" fmla="*/ 471433 h 1004329"/>
                <a:gd name="connsiteX3" fmla="*/ 291325 w 291326"/>
                <a:gd name="connsiteY3" fmla="*/ 0 h 1004329"/>
                <a:gd name="connsiteX4" fmla="*/ 291326 w 291326"/>
                <a:gd name="connsiteY4" fmla="*/ 3 h 1004329"/>
                <a:gd name="connsiteX5" fmla="*/ 291326 w 291326"/>
                <a:gd name="connsiteY5" fmla="*/ 541225 h 1004329"/>
                <a:gd name="connsiteX6" fmla="*/ 291326 w 291326"/>
                <a:gd name="connsiteY6" fmla="*/ 541225 h 1004329"/>
                <a:gd name="connsiteX7" fmla="*/ 119547 w 291326"/>
                <a:gd name="connsiteY7" fmla="*/ 713004 h 1004329"/>
                <a:gd name="connsiteX8" fmla="*/ 291326 w 291326"/>
                <a:gd name="connsiteY8" fmla="*/ 884783 h 1004329"/>
                <a:gd name="connsiteX9" fmla="*/ 291326 w 291326"/>
                <a:gd name="connsiteY9" fmla="*/ 884783 h 1004329"/>
                <a:gd name="connsiteX10" fmla="*/ 291326 w 291326"/>
                <a:gd name="connsiteY10" fmla="*/ 1004329 h 100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1326" h="1004329">
                  <a:moveTo>
                    <a:pt x="291325" y="1004329"/>
                  </a:moveTo>
                  <a:cubicBezTo>
                    <a:pt x="130431" y="1004329"/>
                    <a:pt x="0" y="873898"/>
                    <a:pt x="0" y="713004"/>
                  </a:cubicBezTo>
                  <a:cubicBezTo>
                    <a:pt x="0" y="612445"/>
                    <a:pt x="50950" y="523786"/>
                    <a:pt x="128443" y="471433"/>
                  </a:cubicBezTo>
                  <a:lnTo>
                    <a:pt x="291325" y="0"/>
                  </a:lnTo>
                  <a:lnTo>
                    <a:pt x="291326" y="3"/>
                  </a:lnTo>
                  <a:lnTo>
                    <a:pt x="291326" y="541225"/>
                  </a:lnTo>
                  <a:lnTo>
                    <a:pt x="291326" y="541225"/>
                  </a:lnTo>
                  <a:cubicBezTo>
                    <a:pt x="196455" y="541225"/>
                    <a:pt x="119547" y="618133"/>
                    <a:pt x="119547" y="713004"/>
                  </a:cubicBezTo>
                  <a:cubicBezTo>
                    <a:pt x="119547" y="807875"/>
                    <a:pt x="196455" y="884783"/>
                    <a:pt x="291326" y="884783"/>
                  </a:cubicBezTo>
                  <a:lnTo>
                    <a:pt x="291326" y="884783"/>
                  </a:lnTo>
                  <a:lnTo>
                    <a:pt x="291326" y="1004329"/>
                  </a:ln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52ECC63-19B8-6C4A-A21E-325BE66CF72D}"/>
                </a:ext>
              </a:extLst>
            </p:cNvPr>
            <p:cNvSpPr/>
            <p:nvPr/>
          </p:nvSpPr>
          <p:spPr>
            <a:xfrm rot="10800000">
              <a:off x="4236602" y="1116086"/>
              <a:ext cx="343557" cy="343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483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DA1EE73-602E-6F45-AF00-2A8B88C6083B}"/>
              </a:ext>
            </a:extLst>
          </p:cNvPr>
          <p:cNvGrpSpPr/>
          <p:nvPr/>
        </p:nvGrpSpPr>
        <p:grpSpPr>
          <a:xfrm>
            <a:off x="9154282" y="2261870"/>
            <a:ext cx="953960" cy="1456468"/>
            <a:chOff x="2845933" y="2063281"/>
            <a:chExt cx="953960" cy="1456468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61C0500D-E5EC-9347-8465-F4011BD0B624}"/>
                </a:ext>
              </a:extLst>
            </p:cNvPr>
            <p:cNvSpPr/>
            <p:nvPr/>
          </p:nvSpPr>
          <p:spPr>
            <a:xfrm rot="10800000" flipH="1" flipV="1">
              <a:off x="3502686" y="3222510"/>
              <a:ext cx="233045" cy="232903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FFA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6C3D073-E6EE-3D4A-A8B7-D959F83490F8}"/>
                </a:ext>
              </a:extLst>
            </p:cNvPr>
            <p:cNvSpPr/>
            <p:nvPr/>
          </p:nvSpPr>
          <p:spPr>
            <a:xfrm rot="10800000" flipH="1" flipV="1">
              <a:off x="3616923" y="3336890"/>
              <a:ext cx="182970" cy="182859"/>
            </a:xfrm>
            <a:prstGeom prst="ellipse">
              <a:avLst/>
            </a:prstGeom>
            <a:solidFill>
              <a:srgbClr val="FFA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934C8998-C882-414F-AFE2-41B35B835E30}"/>
                </a:ext>
              </a:extLst>
            </p:cNvPr>
            <p:cNvSpPr/>
            <p:nvPr/>
          </p:nvSpPr>
          <p:spPr>
            <a:xfrm rot="10800000" flipV="1">
              <a:off x="2845933" y="3222510"/>
              <a:ext cx="233315" cy="232903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solidFill>
              <a:srgbClr val="FFA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73950BC-849C-C34E-A16E-12FC841C6C22}"/>
                </a:ext>
              </a:extLst>
            </p:cNvPr>
            <p:cNvSpPr/>
            <p:nvPr/>
          </p:nvSpPr>
          <p:spPr>
            <a:xfrm rot="10800000" flipV="1">
              <a:off x="3032191" y="3400643"/>
              <a:ext cx="521178" cy="54612"/>
            </a:xfrm>
            <a:prstGeom prst="rect">
              <a:avLst/>
            </a:prstGeom>
            <a:solidFill>
              <a:srgbClr val="FFA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27A8F2B-4DF2-0845-9194-EFD927154F51}"/>
                </a:ext>
              </a:extLst>
            </p:cNvPr>
            <p:cNvSpPr/>
            <p:nvPr/>
          </p:nvSpPr>
          <p:spPr>
            <a:xfrm rot="16200000" flipH="1" flipV="1">
              <a:off x="3110677" y="2633688"/>
              <a:ext cx="1195459" cy="54645"/>
            </a:xfrm>
            <a:prstGeom prst="rect">
              <a:avLst/>
            </a:prstGeom>
            <a:solidFill>
              <a:srgbClr val="FFA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5D8F97EF-525B-764E-8F0B-2CFA3D881D56}"/>
              </a:ext>
            </a:extLst>
          </p:cNvPr>
          <p:cNvSpPr txBox="1"/>
          <p:nvPr/>
        </p:nvSpPr>
        <p:spPr>
          <a:xfrm rot="16200000">
            <a:off x="9465701" y="2941698"/>
            <a:ext cx="70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4836F"/>
                </a:solidFill>
              </a:rPr>
              <a:t>2014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CCD11E9-1C8D-394D-9537-069D8D389962}"/>
              </a:ext>
            </a:extLst>
          </p:cNvPr>
          <p:cNvSpPr/>
          <p:nvPr/>
        </p:nvSpPr>
        <p:spPr>
          <a:xfrm>
            <a:off x="8518110" y="1959423"/>
            <a:ext cx="14130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Facebook developed </a:t>
            </a:r>
            <a:r>
              <a:rPr lang="en-US" sz="1400" b="1" dirty="0" err="1"/>
              <a:t>DeepFace</a:t>
            </a:r>
            <a:r>
              <a:rPr lang="en-US" sz="1400" b="1" dirty="0"/>
              <a:t> to identify faces in images</a:t>
            </a:r>
          </a:p>
        </p:txBody>
      </p:sp>
    </p:spTree>
    <p:extLst>
      <p:ext uri="{BB962C8B-B14F-4D97-AF65-F5344CB8AC3E}">
        <p14:creationId xmlns:p14="http://schemas.microsoft.com/office/powerpoint/2010/main" val="347566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93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Deep Learning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2022-01-16T12:25:37Z</dcterms:created>
  <dcterms:modified xsi:type="dcterms:W3CDTF">2022-01-22T18:39:56Z</dcterms:modified>
</cp:coreProperties>
</file>