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5884AE-E043-4608-AA74-B524BAF80E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BBCBD3-BE5D-466D-B73C-3F1653D4C2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526D89-6B61-4F11-95F7-E8922CE34030}" type="slidenum"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965480-FC0F-4D53-8C19-8D21616C3F41}" type="slidenum"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DejaVu Serif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DejaVu Serif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DejaVu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DejaVu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DejaVu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2160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DejaVu Sans"/>
              </a:rPr>
              <a:t>Plan B</a:t>
            </a:r>
            <a:endParaRPr b="0" lang="en-US" sz="44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5939640" cy="59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900000" y="-360000"/>
            <a:ext cx="8353080" cy="625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5760000" y="82800"/>
            <a:ext cx="2256840" cy="2256840"/>
          </a:xfrm>
          <a:prstGeom prst="rect">
            <a:avLst/>
          </a:prstGeom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2"/>
          <a:stretch/>
        </p:blipFill>
        <p:spPr>
          <a:xfrm>
            <a:off x="6660000" y="2520000"/>
            <a:ext cx="3239640" cy="3239640"/>
          </a:xfrm>
          <a:prstGeom prst="rect">
            <a:avLst/>
          </a:prstGeom>
          <a:ln w="0">
            <a:noFill/>
          </a:ln>
        </p:spPr>
      </p:pic>
      <p:pic>
        <p:nvPicPr>
          <p:cNvPr id="18" name="" descr=""/>
          <p:cNvPicPr/>
          <p:nvPr/>
        </p:nvPicPr>
        <p:blipFill>
          <a:blip r:embed="rId3"/>
          <a:stretch/>
        </p:blipFill>
        <p:spPr>
          <a:xfrm>
            <a:off x="360000" y="540000"/>
            <a:ext cx="467964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1080000" y="0"/>
            <a:ext cx="3239640" cy="3239640"/>
          </a:xfrm>
          <a:prstGeom prst="rect">
            <a:avLst/>
          </a:prstGeom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2"/>
          <a:stretch/>
        </p:blipFill>
        <p:spPr>
          <a:xfrm>
            <a:off x="5220000" y="1080000"/>
            <a:ext cx="4139640" cy="41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0" y="360000"/>
            <a:ext cx="5219640" cy="5219640"/>
          </a:xfrm>
          <a:prstGeom prst="rect">
            <a:avLst/>
          </a:prstGeom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2"/>
          <a:stretch/>
        </p:blipFill>
        <p:spPr>
          <a:xfrm>
            <a:off x="5580000" y="-2520000"/>
            <a:ext cx="10979640" cy="109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540000" y="540000"/>
            <a:ext cx="467964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2520000" y="720000"/>
            <a:ext cx="4992120" cy="43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73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2602800" y="180000"/>
            <a:ext cx="5316840" cy="53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LibreOffice/24.2.2.2$Linux_X86_64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2024-04-24T23:18:28Z</dcterms:created>
  <dc:creator/>
  <dc:description/>
  <dc:language>zh-TW</dc:language>
  <cp:lastModifiedBy/>
  <dcterms:modified xsi:type="dcterms:W3CDTF">2024-05-02T09:54:48Z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