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BDB163-ABD6-44F0-A9BA-765FF152CC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4CBAC0-284A-44CC-89AB-FAB3B4439E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buNone/>
            </a:pPr>
            <a:fld id="{3557D6D2-8B89-4C2B-9311-AD818218FEDC}" type="slidenum"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21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Plan B</a:t>
            </a: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5940000" cy="59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1"/>
          <a:stretch/>
        </p:blipFill>
        <p:spPr>
          <a:xfrm>
            <a:off x="900000" y="-360000"/>
            <a:ext cx="8353440" cy="625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5760000" y="82800"/>
            <a:ext cx="2257200" cy="2257200"/>
          </a:xfrm>
          <a:prstGeom prst="rect">
            <a:avLst/>
          </a:prstGeom>
          <a:ln w="0">
            <a:noFill/>
          </a:ln>
        </p:spPr>
      </p:pic>
      <p:pic>
        <p:nvPicPr>
          <p:cNvPr id="12" name="" descr=""/>
          <p:cNvPicPr/>
          <p:nvPr/>
        </p:nvPicPr>
        <p:blipFill>
          <a:blip r:embed="rId2"/>
          <a:stretch/>
        </p:blipFill>
        <p:spPr>
          <a:xfrm>
            <a:off x="6660000" y="2520000"/>
            <a:ext cx="3240000" cy="3240000"/>
          </a:xfrm>
          <a:prstGeom prst="rect">
            <a:avLst/>
          </a:prstGeom>
          <a:ln w="0">
            <a:noFill/>
          </a:ln>
        </p:spPr>
      </p:pic>
      <p:pic>
        <p:nvPicPr>
          <p:cNvPr id="13" name="" descr=""/>
          <p:cNvPicPr/>
          <p:nvPr/>
        </p:nvPicPr>
        <p:blipFill>
          <a:blip r:embed="rId3"/>
          <a:stretch/>
        </p:blipFill>
        <p:spPr>
          <a:xfrm>
            <a:off x="360000" y="540000"/>
            <a:ext cx="46800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1080000" y="0"/>
            <a:ext cx="3240000" cy="3240000"/>
          </a:xfrm>
          <a:prstGeom prst="rect">
            <a:avLst/>
          </a:prstGeom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2"/>
          <a:stretch/>
        </p:blipFill>
        <p:spPr>
          <a:xfrm>
            <a:off x="5220000" y="1080000"/>
            <a:ext cx="414000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540000" y="540000"/>
            <a:ext cx="46800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7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2520000" y="720000"/>
            <a:ext cx="4992480" cy="43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0" y="360000"/>
            <a:ext cx="5220000" cy="522000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2"/>
          <a:stretch/>
        </p:blipFill>
        <p:spPr>
          <a:xfrm>
            <a:off x="5580000" y="-2520000"/>
            <a:ext cx="10980000" cy="10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2602800" y="180000"/>
            <a:ext cx="5317200" cy="531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LibreOffice/24.2.2.2$Linux_X86_64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2024-04-24T23:18:28Z</dcterms:created>
  <dc:creator/>
  <dc:description/>
  <dc:language>zh-TW</dc:language>
  <cp:lastModifiedBy/>
  <dcterms:modified xsi:type="dcterms:W3CDTF">2024-04-24T23:56:09Z</dcterms:modified>
  <cp:revision>1</cp:revision>
  <dc:subject/>
  <dc:title/>
</cp:coreProperties>
</file>