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oboto Slab"/>
      <p:regular r:id="rId23"/>
      <p:bold r:id="rId24"/>
    </p:embeddedFon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Slab-bold.fntdata"/><Relationship Id="rId23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Introductions by all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Presenter: Christina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Presenter: Christina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Presenter: Christina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Presenter: Christina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Presenter: Christina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Presenter: Paul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Presenter: Paul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Presenter: Paul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Presenter: Paul (recalibration, frame sync, postprocessing, interpolation) then Oliver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Presenter:Oliver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Presenter: Paul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Presenter: Paul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Presenter: Paul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Presenter: Paul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Presenter: Paul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Presenter: Oliver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Presenter: Christina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Relationship Id="rId4" Type="http://schemas.openxmlformats.org/officeDocument/2006/relationships/image" Target="../media/image10.png"/><Relationship Id="rId5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9.png"/><Relationship Id="rId4" Type="http://schemas.openxmlformats.org/officeDocument/2006/relationships/image" Target="../media/image0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youtube.com/v/0u2K6ewckBk" TargetMode="External"/><Relationship Id="rId4" Type="http://schemas.openxmlformats.org/officeDocument/2006/relationships/image" Target="../media/image13.jpg"/><Relationship Id="rId5" Type="http://schemas.openxmlformats.org/officeDocument/2006/relationships/hyperlink" Target="http://youtube.com/v/Iy29gnI2R3I" TargetMode="External"/><Relationship Id="rId6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youtube.com/v/UUzvxVp8Big" TargetMode="External"/><Relationship Id="rId4" Type="http://schemas.openxmlformats.org/officeDocument/2006/relationships/image" Target="../media/image15.jpg"/><Relationship Id="rId5" Type="http://schemas.openxmlformats.org/officeDocument/2006/relationships/hyperlink" Target="http://youtube.com/v/emvTTsDKZyE" TargetMode="External"/><Relationship Id="rId6" Type="http://schemas.openxmlformats.org/officeDocument/2006/relationships/image" Target="../media/image1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youtube.com/v/H29IraEzSD4" TargetMode="External"/><Relationship Id="rId4" Type="http://schemas.openxmlformats.org/officeDocument/2006/relationships/image" Target="../media/image0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OstraCam II CDR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Paul Killam, Oliver Thio, Christina Lim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Sensors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87900" y="1489825"/>
            <a:ext cx="50871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Underwater pressure and temperature sensor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MS5803-30BA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0-30 bar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Low power, 1uA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EZO Sensors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pH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Max 14.5 mA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Salinity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Max 35 mA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Interface to external probes through BNC connectors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2899" y="1953050"/>
            <a:ext cx="998824" cy="89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4525" y="2198349"/>
            <a:ext cx="1651571" cy="237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7119" y="2198350"/>
            <a:ext cx="1713175" cy="237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Other Modules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87900" y="1489825"/>
            <a:ext cx="42513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LCD Display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Menu interface to indicate status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GPS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Triggered above water before submerging the system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SD Board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MicroSD 4GB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SPI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IR Receiver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External to PCB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Triggers power to system from 12V battery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8374" y="3079049"/>
            <a:ext cx="1721150" cy="100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7750" y="1144125"/>
            <a:ext cx="2082400" cy="100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87900" y="143450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Block Diagram of External Components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375" y="829550"/>
            <a:ext cx="6779529" cy="424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87900" y="143450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Block Diagram of PCB Power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350" y="953775"/>
            <a:ext cx="8051874" cy="380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87900" y="143450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Block Diagram of PCB Main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829550"/>
            <a:ext cx="8249875" cy="400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34343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87900" y="428800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Raw Footage from OstraCam I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descr="Raw footage right camera" id="156" name="Shape 156" title="OCE 8 R raw">
            <a:hlinkClick r:id="rId3"/>
          </p:cNvPr>
          <p:cNvSpPr/>
          <p:nvPr/>
        </p:nvSpPr>
        <p:spPr>
          <a:xfrm>
            <a:off x="4572000" y="1114899"/>
            <a:ext cx="4572009" cy="34290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descr="Raw Footage left camera" id="157" name="Shape 157" title="OCE 8 L Raw">
            <a:hlinkClick r:id="rId5"/>
          </p:cNvPr>
          <p:cNvSpPr/>
          <p:nvPr/>
        </p:nvSpPr>
        <p:spPr>
          <a:xfrm>
            <a:off x="0" y="1114900"/>
            <a:ext cx="4572000" cy="3429000"/>
          </a:xfrm>
          <a:prstGeom prst="rect">
            <a:avLst/>
          </a:prstGeom>
          <a:blipFill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34343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87900" y="428800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Postprocessed Footage from OstraCam I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descr="Enhanced footage left camera" id="164" name="Shape 164" title="OCE 8 L Enhanced">
            <a:hlinkClick r:id="rId3"/>
          </p:cNvPr>
          <p:cNvSpPr/>
          <p:nvPr/>
        </p:nvSpPr>
        <p:spPr>
          <a:xfrm>
            <a:off x="0" y="1114900"/>
            <a:ext cx="4572000" cy="34290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descr="Enhanced footage right camera" id="165" name="Shape 165" title="OCE 8 R Enhanced">
            <a:hlinkClick r:id="rId5"/>
          </p:cNvPr>
          <p:cNvSpPr/>
          <p:nvPr/>
        </p:nvSpPr>
        <p:spPr>
          <a:xfrm>
            <a:off x="4572000" y="1114900"/>
            <a:ext cx="4572000" cy="3429000"/>
          </a:xfrm>
          <a:prstGeom prst="rect">
            <a:avLst/>
          </a:prstGeom>
          <a:blipFill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Camera System Variants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The current camera system is not living up to expectations, so we've begun looking into alternatives: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Tweak the current camera system to get images of the expected quality.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Replace one of the cameras with a higher quality (more expensive) one, creating an asymmetrical stereo system like in some modern camera phones.</a:t>
            </a:r>
          </a:p>
          <a:p>
            <a:pPr indent="-228600" lvl="1" marL="914400">
              <a:lnSpc>
                <a:spcPct val="150000"/>
              </a:lnSpc>
              <a:spcBef>
                <a:spcPts val="0"/>
              </a:spcBef>
            </a:pPr>
            <a:r>
              <a:rPr lang="en"/>
              <a:t>Add a new camera without removing another one, creating a triple-camera system.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Software and firmware issues to be addressed this year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Recalibration for every data set due to bad 3D-printed camera mountings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Frame synchronization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Postprocessing fishbowl distortion correction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Sub-pixel interpolation to maximize image quality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3-D mapping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OstraCam I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purpose last year was to design a system that is able to record low-light video of bioluminescent ostracods and document data about the oceanic environment at the time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Data saved to be analyzed later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Issues they ran into on the field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Camera re-calibration and maintenance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Lack of feedback from device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Ease of use by someone in full diving gear (IR remote, etc..)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Poor quality from the cameras in-situ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Overall weren’t able to produce much valuable 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Ostracod: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size of a sesame seed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Bioluminescent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Thousands of species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0" y="1333500"/>
            <a:ext cx="5715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 title="The ostracod uses bio luminescent chemicals as a defense">
            <a:hlinkClick r:id="rId3"/>
          </p:cNvPr>
          <p:cNvSpPr/>
          <p:nvPr/>
        </p:nvSpPr>
        <p:spPr>
          <a:xfrm>
            <a:off x="1143000" y="0"/>
            <a:ext cx="6858000" cy="511755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92929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75" y="19050"/>
            <a:ext cx="8172450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87900" y="43207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Science: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By cataloging the bioluminescent properties of different species of ostracod and sequencing their genome, we can identify the genetics behind bioluminescence.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Being able to control and implant bioluminescence would give biology researchers another tool for genetic research.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Unforeseen medical and scientific benefits.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Team members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Paul Killam - Team lead, Firmware, Computer Vision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Oliver Thio - Software, MATLAB, Computer Vision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Christina Lim - Hardware, DxDesigner, ExpeditionPCB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Goals for OstraCam II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How we’re improving it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Transitioning to a more appropriate microcontroller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Adding additional sensors for more data collection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Adding power indicating LEDs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Developing external IR trigger system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Working on distortion issues with the cameras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Convincing the Marine Biology Department this is a good idea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Developing image processing techniques to enhance already-present data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Extract useable data from last year's images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Processor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87900" y="1489825"/>
            <a:ext cx="37614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New microcontroller: ESP8266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Adafruit feather HUZZAH development board with USB programming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Board to be mounted into PCB headers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Arduino compatible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Has embedded  RTC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500 mA peak output current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3.3V logic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b="0" l="1567" r="6756" t="0"/>
          <a:stretch/>
        </p:blipFill>
        <p:spPr>
          <a:xfrm rot="-5400000">
            <a:off x="4453925" y="453424"/>
            <a:ext cx="5157899" cy="422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