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Introductions by all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Presenter: Paul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 (recalibration, frame sync, postprocessing, interpolation)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Oliver? (since you met with Caio last to better understand the setup)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Paul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Presenter: Christina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youtube.com/v/0u2K6ewckBk" TargetMode="External"/><Relationship Id="rId4" Type="http://schemas.openxmlformats.org/officeDocument/2006/relationships/image" Target="../media/image06.jpg"/><Relationship Id="rId5" Type="http://schemas.openxmlformats.org/officeDocument/2006/relationships/hyperlink" Target="http://youtube.com/v/Iy29gnI2R3I" TargetMode="External"/><Relationship Id="rId6" Type="http://schemas.openxmlformats.org/officeDocument/2006/relationships/image" Target="../media/image0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youtube.com/v/UUzvxVp8Big" TargetMode="External"/><Relationship Id="rId4" Type="http://schemas.openxmlformats.org/officeDocument/2006/relationships/image" Target="../media/image13.jpg"/><Relationship Id="rId5" Type="http://schemas.openxmlformats.org/officeDocument/2006/relationships/hyperlink" Target="http://youtube.com/v/emvTTsDKZyE" TargetMode="External"/><Relationship Id="rId6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12.jpg"/><Relationship Id="rId5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OstraCam II IDR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Paul Killam, Oliver Thio, Christina Lim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we’re adding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Parallax 29133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i2C interface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$5.05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75" y="2202450"/>
            <a:ext cx="1969100" cy="17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we’re adding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Wireless infrared trigger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IR LED + Passive IR sensor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Trigger without opening waterproof case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IR LED: IR533C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Digikey: $0.42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PIR Sensor: 555-28027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Digikey: $12.99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149" y="3131999"/>
            <a:ext cx="11929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068" y="2872368"/>
            <a:ext cx="1375324" cy="12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diagram of peripherals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485700" y="1086025"/>
            <a:ext cx="5924700" cy="388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700" y="1017875"/>
            <a:ext cx="6037398" cy="452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288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Raw Footage from OstraCam I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Raw footage right camera" id="146" name="Shape 146" title="OCE 8 R raw">
            <a:hlinkClick r:id="rId3"/>
          </p:cNvPr>
          <p:cNvSpPr/>
          <p:nvPr/>
        </p:nvSpPr>
        <p:spPr>
          <a:xfrm>
            <a:off x="4572000" y="1114899"/>
            <a:ext cx="4572009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descr="Raw Footage left camera" id="147" name="Shape 147" title="OCE 8 L Raw">
            <a:hlinkClick r:id="rId5"/>
          </p:cNvPr>
          <p:cNvSpPr/>
          <p:nvPr/>
        </p:nvSpPr>
        <p:spPr>
          <a:xfrm>
            <a:off x="0" y="1114900"/>
            <a:ext cx="4572000" cy="3429000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7900" y="4288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Postprocessed Footage from OstraCam I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Enhanced footage left camera" id="154" name="Shape 154" title="OCE 8 L Enhanced">
            <a:hlinkClick r:id="rId3"/>
          </p:cNvPr>
          <p:cNvSpPr/>
          <p:nvPr/>
        </p:nvSpPr>
        <p:spPr>
          <a:xfrm>
            <a:off x="0" y="111490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descr="Enhanced footage right camera" id="155" name="Shape 155" title="OCE 8 R Enhanced">
            <a:hlinkClick r:id="rId5"/>
          </p:cNvPr>
          <p:cNvSpPr/>
          <p:nvPr/>
        </p:nvSpPr>
        <p:spPr>
          <a:xfrm>
            <a:off x="4572000" y="1114900"/>
            <a:ext cx="4572000" cy="3429000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and firmware issues to be addressed this year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Recalibration for every data set due to bad 3D-printed camera mountings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Frame synchronization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Postprocessing fishbowl distortion correction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Sub-pixel interpolation to maximize image quality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3-D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OstraCam I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purpose last year was to design a system that is able to record low-light video of bioluminescent ostracods and document data about the oceanic environment at the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saved to be analyzed later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Issues they ran into on the field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Camera re-calibration and maintenance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Lack of feedback from device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Ease of use by someone in full diving gear (IR remote, etc..)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Poor quality from the cameras in-situ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4122"/>
          <a:stretch/>
        </p:blipFill>
        <p:spPr>
          <a:xfrm>
            <a:off x="1462350" y="2725550"/>
            <a:ext cx="3010474" cy="216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39224"/>
          <a:stretch/>
        </p:blipFill>
        <p:spPr>
          <a:xfrm>
            <a:off x="1885900" y="215000"/>
            <a:ext cx="5223000" cy="238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b="0" l="0" r="0" t="5722"/>
          <a:stretch/>
        </p:blipFill>
        <p:spPr>
          <a:xfrm>
            <a:off x="4622800" y="2835949"/>
            <a:ext cx="2964875" cy="20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OstraCam II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we’re improving it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Transitioning to a more appropriate microcontroller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Adding additional sensors for more data collection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Working on distortion issues with the cameras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Team members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Paul Killam - Team lead, Firmware, Computer Vision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Oliver Thio - Software, MATLAB, Computer Vision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Christina Lim - Hardware, DxDesign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we’re keeping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5"/>
            <a:ext cx="8368200" cy="348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Inertial Sensor:		ADIS16300AMLZ 				SPI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 Sensor: 			EZO pH sensor				UART/i2C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Salinity Sensor: 		EZO Conductivity Circuit 		UART/i2C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LCD Display:			MCOC2002AWMRE			Parallel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Video decoder:		TVP5158IPNP				i2C/parallel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 Low-light cameras:	Watec WAT-910HX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SD Card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Waterproof casing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*Data recorded to be stored on SD card </a:t>
            </a:r>
            <a:r>
              <a:rPr lang="en"/>
              <a:t>	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we’re changing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New microcontroller: ESP8266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Reduces programming complexity of LPC 4088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Arduino compatible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 RTC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Adafruit feather HUZZAH development board with USB programming and battery charging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$15.95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00" y="2477325"/>
            <a:ext cx="3553674" cy="26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we’re adding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Underwater pressure and temperature sensor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MS5803-30BA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i2C/SPI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0-30 bar (0-29.6 atm)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Digikey: $29.03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125" y="2950725"/>
            <a:ext cx="1322949" cy="11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we’re adding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GPS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Antenova M10382-A1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UART/SPI/i2C interface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$19.24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800" y="2322199"/>
            <a:ext cx="2170099" cy="21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