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E29-D126-4117-8557-4ECD04A9B3AA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CBBC-4B75-4580-A237-A98A1158ED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37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E29-D126-4117-8557-4ECD04A9B3AA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CBBC-4B75-4580-A237-A98A1158ED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04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E29-D126-4117-8557-4ECD04A9B3AA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CBBC-4B75-4580-A237-A98A1158ED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0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E29-D126-4117-8557-4ECD04A9B3AA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CBBC-4B75-4580-A237-A98A1158ED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16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E29-D126-4117-8557-4ECD04A9B3AA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CBBC-4B75-4580-A237-A98A1158ED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94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E29-D126-4117-8557-4ECD04A9B3AA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CBBC-4B75-4580-A237-A98A1158ED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0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E29-D126-4117-8557-4ECD04A9B3AA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CBBC-4B75-4580-A237-A98A1158ED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39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E29-D126-4117-8557-4ECD04A9B3AA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CBBC-4B75-4580-A237-A98A1158ED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38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E29-D126-4117-8557-4ECD04A9B3AA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CBBC-4B75-4580-A237-A98A1158ED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65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E29-D126-4117-8557-4ECD04A9B3AA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CBBC-4B75-4580-A237-A98A1158ED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55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E29-D126-4117-8557-4ECD04A9B3AA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CBBC-4B75-4580-A237-A98A1158ED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17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07E29-D126-4117-8557-4ECD04A9B3AA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ACBBC-4B75-4580-A237-A98A1158ED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27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683977" y="927285"/>
            <a:ext cx="7877907" cy="440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163" y="102698"/>
            <a:ext cx="6084278" cy="565516"/>
          </a:xfrm>
        </p:spPr>
        <p:txBody>
          <a:bodyPr/>
          <a:lstStyle/>
          <a:p>
            <a:r>
              <a:rPr lang="de-DE" dirty="0"/>
              <a:t>Docker. An Explanation </a:t>
            </a:r>
            <a:r>
              <a:rPr lang="de-DE" dirty="0" err="1"/>
              <a:t>of</a:t>
            </a:r>
            <a:r>
              <a:rPr lang="de-DE" dirty="0"/>
              <a:t> Ports… </a:t>
            </a:r>
            <a:r>
              <a:rPr lang="de-DE" dirty="0" err="1"/>
              <a:t>and</a:t>
            </a:r>
            <a:r>
              <a:rPr lang="de-DE" dirty="0"/>
              <a:t> Things</a:t>
            </a:r>
          </a:p>
        </p:txBody>
      </p:sp>
      <p:sp>
        <p:nvSpPr>
          <p:cNvPr id="4" name="Rechteck 3"/>
          <p:cNvSpPr/>
          <p:nvPr/>
        </p:nvSpPr>
        <p:spPr>
          <a:xfrm>
            <a:off x="3815861" y="1063565"/>
            <a:ext cx="7614138" cy="4132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003430" y="1665840"/>
            <a:ext cx="2731477" cy="1547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App</a:t>
            </a:r>
          </a:p>
        </p:txBody>
      </p:sp>
      <p:sp>
        <p:nvSpPr>
          <p:cNvPr id="6" name="Rechteck 5"/>
          <p:cNvSpPr/>
          <p:nvPr/>
        </p:nvSpPr>
        <p:spPr>
          <a:xfrm>
            <a:off x="8156330" y="1665840"/>
            <a:ext cx="2731477" cy="1547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MySQL</a:t>
            </a:r>
          </a:p>
          <a:p>
            <a:pPr algn="ctr"/>
            <a:r>
              <a:rPr lang="de-DE" sz="1000" dirty="0"/>
              <a:t>(3306 </a:t>
            </a:r>
            <a:r>
              <a:rPr lang="de-DE" sz="1000" dirty="0" err="1"/>
              <a:t>is</a:t>
            </a:r>
            <a:r>
              <a:rPr lang="de-DE" sz="1000" dirty="0"/>
              <a:t> </a:t>
            </a:r>
            <a:r>
              <a:rPr lang="de-DE" sz="1000" dirty="0" err="1"/>
              <a:t>preconfigured</a:t>
            </a:r>
            <a:r>
              <a:rPr lang="de-DE" sz="1000" dirty="0"/>
              <a:t> </a:t>
            </a:r>
            <a:r>
              <a:rPr lang="de-DE" sz="1000" dirty="0" err="1"/>
              <a:t>port</a:t>
            </a:r>
            <a:r>
              <a:rPr lang="de-DE" sz="1000" dirty="0"/>
              <a:t>)</a:t>
            </a:r>
          </a:p>
        </p:txBody>
      </p:sp>
      <p:sp>
        <p:nvSpPr>
          <p:cNvPr id="8" name="Untertitel 2"/>
          <p:cNvSpPr txBox="1">
            <a:spLocks/>
          </p:cNvSpPr>
          <p:nvPr/>
        </p:nvSpPr>
        <p:spPr>
          <a:xfrm>
            <a:off x="6159010" y="1465204"/>
            <a:ext cx="690197" cy="213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/>
              <a:t>9090</a:t>
            </a:r>
          </a:p>
        </p:txBody>
      </p:sp>
      <p:sp>
        <p:nvSpPr>
          <p:cNvPr id="9" name="Untertitel 2"/>
          <p:cNvSpPr txBox="1">
            <a:spLocks/>
          </p:cNvSpPr>
          <p:nvPr/>
        </p:nvSpPr>
        <p:spPr>
          <a:xfrm>
            <a:off x="6161207" y="1706992"/>
            <a:ext cx="690197" cy="213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/>
              <a:t>   90</a:t>
            </a:r>
          </a:p>
        </p:txBody>
      </p:sp>
      <p:sp>
        <p:nvSpPr>
          <p:cNvPr id="10" name="Untertitel 2"/>
          <p:cNvSpPr txBox="1">
            <a:spLocks/>
          </p:cNvSpPr>
          <p:nvPr/>
        </p:nvSpPr>
        <p:spPr>
          <a:xfrm>
            <a:off x="10272344" y="1724575"/>
            <a:ext cx="690197" cy="213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/>
              <a:t>   3306</a:t>
            </a:r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10272344" y="1476987"/>
            <a:ext cx="690197" cy="213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/>
              <a:t>   3406</a:t>
            </a:r>
          </a:p>
        </p:txBody>
      </p:sp>
      <p:sp>
        <p:nvSpPr>
          <p:cNvPr id="12" name="Untertitel 2"/>
          <p:cNvSpPr txBox="1">
            <a:spLocks/>
          </p:cNvSpPr>
          <p:nvPr/>
        </p:nvSpPr>
        <p:spPr>
          <a:xfrm>
            <a:off x="4668712" y="5190147"/>
            <a:ext cx="690197" cy="213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/>
              <a:t>   </a:t>
            </a:r>
            <a:r>
              <a:rPr lang="de-DE" sz="1000" dirty="0" err="1"/>
              <a:t>localHost</a:t>
            </a:r>
            <a:endParaRPr lang="de-DE" sz="1000" dirty="0"/>
          </a:p>
        </p:txBody>
      </p:sp>
      <p:sp>
        <p:nvSpPr>
          <p:cNvPr id="13" name="Rechteck 12"/>
          <p:cNvSpPr/>
          <p:nvPr/>
        </p:nvSpPr>
        <p:spPr>
          <a:xfrm flipH="1">
            <a:off x="5868851" y="5083844"/>
            <a:ext cx="474793" cy="426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00" dirty="0"/>
          </a:p>
        </p:txBody>
      </p:sp>
      <p:sp>
        <p:nvSpPr>
          <p:cNvPr id="14" name="Rechteck 13"/>
          <p:cNvSpPr/>
          <p:nvPr/>
        </p:nvSpPr>
        <p:spPr>
          <a:xfrm flipH="1">
            <a:off x="7148137" y="5083844"/>
            <a:ext cx="474793" cy="426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00" dirty="0"/>
          </a:p>
        </p:txBody>
      </p:sp>
      <p:sp>
        <p:nvSpPr>
          <p:cNvPr id="15" name="Textfeld 14"/>
          <p:cNvSpPr txBox="1"/>
          <p:nvPr/>
        </p:nvSpPr>
        <p:spPr>
          <a:xfrm>
            <a:off x="1190785" y="2254897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Your</a:t>
            </a:r>
            <a:r>
              <a:rPr lang="de-DE" dirty="0"/>
              <a:t> Computer</a:t>
            </a: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75846" y="6315055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54620" y="5769343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000" dirty="0" err="1"/>
              <a:t>docker</a:t>
            </a:r>
            <a:r>
              <a:rPr lang="de-DE" sz="1000" dirty="0"/>
              <a:t> </a:t>
            </a:r>
            <a:r>
              <a:rPr lang="de-DE" sz="1000" dirty="0" err="1"/>
              <a:t>run</a:t>
            </a:r>
            <a:r>
              <a:rPr lang="de-DE" sz="1000" dirty="0"/>
              <a:t> -d -p 3406:3306 --name </a:t>
            </a:r>
            <a:r>
              <a:rPr lang="de-DE" sz="1000" dirty="0" err="1"/>
              <a:t>db</a:t>
            </a:r>
            <a:r>
              <a:rPr lang="de-DE" sz="1000" dirty="0"/>
              <a:t> ollyw123/</a:t>
            </a:r>
            <a:r>
              <a:rPr lang="de-DE" sz="1000" dirty="0" err="1"/>
              <a:t>shape-shop-db:latest</a:t>
            </a:r>
            <a:endParaRPr lang="de-DE" sz="1000" dirty="0"/>
          </a:p>
          <a:p>
            <a:r>
              <a:rPr lang="de-DE" sz="1000" dirty="0" err="1"/>
              <a:t>jdbc:mysql</a:t>
            </a:r>
            <a:r>
              <a:rPr lang="de-DE" sz="1000" dirty="0"/>
              <a:t>://localhost:3406/</a:t>
            </a:r>
            <a:r>
              <a:rPr lang="de-DE" sz="1000" dirty="0" err="1"/>
              <a:t>db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40769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6">
            <a:extLst>
              <a:ext uri="{FF2B5EF4-FFF2-40B4-BE49-F238E27FC236}">
                <a16:creationId xmlns:a16="http://schemas.microsoft.com/office/drawing/2014/main" id="{83885F94-A5AA-26F0-A10B-B3649E68299D}"/>
              </a:ext>
            </a:extLst>
          </p:cNvPr>
          <p:cNvSpPr/>
          <p:nvPr/>
        </p:nvSpPr>
        <p:spPr>
          <a:xfrm>
            <a:off x="3683977" y="927285"/>
            <a:ext cx="7877907" cy="440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6121F4F0-B9A8-1476-A884-5D3F4DD34FB9}"/>
              </a:ext>
            </a:extLst>
          </p:cNvPr>
          <p:cNvSpPr txBox="1">
            <a:spLocks/>
          </p:cNvSpPr>
          <p:nvPr/>
        </p:nvSpPr>
        <p:spPr>
          <a:xfrm>
            <a:off x="35163" y="102698"/>
            <a:ext cx="6084278" cy="5655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Docker. An Explanation of Ports… and Things</a:t>
            </a:r>
            <a:endParaRPr lang="de-DE" dirty="0"/>
          </a:p>
        </p:txBody>
      </p:sp>
      <p:sp>
        <p:nvSpPr>
          <p:cNvPr id="6" name="Rechteck 3">
            <a:extLst>
              <a:ext uri="{FF2B5EF4-FFF2-40B4-BE49-F238E27FC236}">
                <a16:creationId xmlns:a16="http://schemas.microsoft.com/office/drawing/2014/main" id="{9F9441E5-EB06-92C5-6AE5-DCA1DBEE4070}"/>
              </a:ext>
            </a:extLst>
          </p:cNvPr>
          <p:cNvSpPr/>
          <p:nvPr/>
        </p:nvSpPr>
        <p:spPr>
          <a:xfrm>
            <a:off x="3815861" y="1063565"/>
            <a:ext cx="7614138" cy="4132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4">
            <a:extLst>
              <a:ext uri="{FF2B5EF4-FFF2-40B4-BE49-F238E27FC236}">
                <a16:creationId xmlns:a16="http://schemas.microsoft.com/office/drawing/2014/main" id="{5E643DC9-840C-3C15-D777-9B6331B84771}"/>
              </a:ext>
            </a:extLst>
          </p:cNvPr>
          <p:cNvSpPr/>
          <p:nvPr/>
        </p:nvSpPr>
        <p:spPr>
          <a:xfrm>
            <a:off x="4003430" y="1665840"/>
            <a:ext cx="2731477" cy="1547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shape-shop-server</a:t>
            </a:r>
            <a:endParaRPr lang="de-DE" dirty="0"/>
          </a:p>
        </p:txBody>
      </p:sp>
      <p:sp>
        <p:nvSpPr>
          <p:cNvPr id="8" name="Rechteck 5">
            <a:extLst>
              <a:ext uri="{FF2B5EF4-FFF2-40B4-BE49-F238E27FC236}">
                <a16:creationId xmlns:a16="http://schemas.microsoft.com/office/drawing/2014/main" id="{D4E58C8C-928B-0D55-3C44-A83FD1FC1F1D}"/>
              </a:ext>
            </a:extLst>
          </p:cNvPr>
          <p:cNvSpPr/>
          <p:nvPr/>
        </p:nvSpPr>
        <p:spPr>
          <a:xfrm>
            <a:off x="8156330" y="1665840"/>
            <a:ext cx="2731477" cy="1547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MySQL</a:t>
            </a:r>
          </a:p>
          <a:p>
            <a:pPr algn="ctr"/>
            <a:r>
              <a:rPr lang="de-DE" sz="1000" dirty="0"/>
              <a:t>(3306 </a:t>
            </a:r>
            <a:r>
              <a:rPr lang="de-DE" sz="1000" dirty="0" err="1"/>
              <a:t>is</a:t>
            </a:r>
            <a:r>
              <a:rPr lang="de-DE" sz="1000" dirty="0"/>
              <a:t> </a:t>
            </a:r>
            <a:r>
              <a:rPr lang="de-DE" sz="1000" dirty="0" err="1"/>
              <a:t>preconfigured</a:t>
            </a:r>
            <a:r>
              <a:rPr lang="de-DE" sz="1000" dirty="0"/>
              <a:t> </a:t>
            </a:r>
            <a:r>
              <a:rPr lang="de-DE" sz="1000" dirty="0" err="1"/>
              <a:t>port</a:t>
            </a:r>
            <a:r>
              <a:rPr lang="de-DE" sz="1000" dirty="0"/>
              <a:t>)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3D7202FD-EDEA-9AD0-2707-31D0B7BC1A5D}"/>
              </a:ext>
            </a:extLst>
          </p:cNvPr>
          <p:cNvSpPr txBox="1">
            <a:spLocks/>
          </p:cNvSpPr>
          <p:nvPr/>
        </p:nvSpPr>
        <p:spPr>
          <a:xfrm>
            <a:off x="6159010" y="1465204"/>
            <a:ext cx="690197" cy="213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/>
              <a:t>9090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6E085840-6ECC-F155-B7B0-EBE405249E40}"/>
              </a:ext>
            </a:extLst>
          </p:cNvPr>
          <p:cNvSpPr txBox="1">
            <a:spLocks/>
          </p:cNvSpPr>
          <p:nvPr/>
        </p:nvSpPr>
        <p:spPr>
          <a:xfrm>
            <a:off x="6161207" y="1706992"/>
            <a:ext cx="690197" cy="213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/>
              <a:t>   90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82A6D578-CF57-205E-3BD5-9E91097923E2}"/>
              </a:ext>
            </a:extLst>
          </p:cNvPr>
          <p:cNvSpPr txBox="1">
            <a:spLocks/>
          </p:cNvSpPr>
          <p:nvPr/>
        </p:nvSpPr>
        <p:spPr>
          <a:xfrm>
            <a:off x="10272344" y="1724575"/>
            <a:ext cx="690197" cy="213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/>
              <a:t>   3306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FEAD8537-3FD8-56EA-85FB-F3158B19E059}"/>
              </a:ext>
            </a:extLst>
          </p:cNvPr>
          <p:cNvSpPr txBox="1">
            <a:spLocks/>
          </p:cNvSpPr>
          <p:nvPr/>
        </p:nvSpPr>
        <p:spPr>
          <a:xfrm>
            <a:off x="10272344" y="1476987"/>
            <a:ext cx="690197" cy="213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/>
              <a:t>   3406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81048B22-D2B0-3757-79A8-B20FE42885CF}"/>
              </a:ext>
            </a:extLst>
          </p:cNvPr>
          <p:cNvSpPr txBox="1">
            <a:spLocks/>
          </p:cNvSpPr>
          <p:nvPr/>
        </p:nvSpPr>
        <p:spPr>
          <a:xfrm>
            <a:off x="4668712" y="5190147"/>
            <a:ext cx="690197" cy="213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/>
              <a:t>   </a:t>
            </a:r>
            <a:r>
              <a:rPr lang="de-DE" sz="1000" dirty="0" err="1"/>
              <a:t>localHost</a:t>
            </a:r>
            <a:endParaRPr lang="de-DE" sz="1000" dirty="0"/>
          </a:p>
        </p:txBody>
      </p:sp>
      <p:sp>
        <p:nvSpPr>
          <p:cNvPr id="14" name="Rechteck 12">
            <a:extLst>
              <a:ext uri="{FF2B5EF4-FFF2-40B4-BE49-F238E27FC236}">
                <a16:creationId xmlns:a16="http://schemas.microsoft.com/office/drawing/2014/main" id="{C386DE32-954A-584E-0920-963C3F127B55}"/>
              </a:ext>
            </a:extLst>
          </p:cNvPr>
          <p:cNvSpPr/>
          <p:nvPr/>
        </p:nvSpPr>
        <p:spPr>
          <a:xfrm flipH="1">
            <a:off x="5868851" y="5083844"/>
            <a:ext cx="474793" cy="426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00" dirty="0"/>
          </a:p>
        </p:txBody>
      </p:sp>
      <p:sp>
        <p:nvSpPr>
          <p:cNvPr id="15" name="Rechteck 13">
            <a:extLst>
              <a:ext uri="{FF2B5EF4-FFF2-40B4-BE49-F238E27FC236}">
                <a16:creationId xmlns:a16="http://schemas.microsoft.com/office/drawing/2014/main" id="{06C72841-2BE7-9BEA-3B4C-79626751ABD2}"/>
              </a:ext>
            </a:extLst>
          </p:cNvPr>
          <p:cNvSpPr/>
          <p:nvPr/>
        </p:nvSpPr>
        <p:spPr>
          <a:xfrm flipH="1">
            <a:off x="7148137" y="5083844"/>
            <a:ext cx="474793" cy="426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00" dirty="0"/>
          </a:p>
        </p:txBody>
      </p:sp>
      <p:sp>
        <p:nvSpPr>
          <p:cNvPr id="16" name="Textfeld 14">
            <a:extLst>
              <a:ext uri="{FF2B5EF4-FFF2-40B4-BE49-F238E27FC236}">
                <a16:creationId xmlns:a16="http://schemas.microsoft.com/office/drawing/2014/main" id="{0C969BF1-3E10-07FC-0CB0-CCA868C43EE1}"/>
              </a:ext>
            </a:extLst>
          </p:cNvPr>
          <p:cNvSpPr txBox="1"/>
          <p:nvPr/>
        </p:nvSpPr>
        <p:spPr>
          <a:xfrm>
            <a:off x="1190785" y="2254897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Your</a:t>
            </a:r>
            <a:r>
              <a:rPr lang="de-DE" dirty="0"/>
              <a:t> Computer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04CA8AB4-5690-6824-0E7B-3A00C4BF9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46" y="6315055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hteck 18">
            <a:extLst>
              <a:ext uri="{FF2B5EF4-FFF2-40B4-BE49-F238E27FC236}">
                <a16:creationId xmlns:a16="http://schemas.microsoft.com/office/drawing/2014/main" id="{E0BD25FA-5B00-6493-F8FE-431C72F2A2B4}"/>
              </a:ext>
            </a:extLst>
          </p:cNvPr>
          <p:cNvSpPr/>
          <p:nvPr/>
        </p:nvSpPr>
        <p:spPr>
          <a:xfrm>
            <a:off x="354620" y="5769343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000" dirty="0" err="1"/>
              <a:t>docker</a:t>
            </a:r>
            <a:r>
              <a:rPr lang="de-DE" sz="1000" dirty="0"/>
              <a:t> </a:t>
            </a:r>
            <a:r>
              <a:rPr lang="de-DE" sz="1000" dirty="0" err="1"/>
              <a:t>run</a:t>
            </a:r>
            <a:r>
              <a:rPr lang="de-DE" sz="1000" dirty="0"/>
              <a:t> -d -p 3406:3306 --name </a:t>
            </a:r>
            <a:r>
              <a:rPr lang="de-DE" sz="1000" dirty="0" err="1"/>
              <a:t>db</a:t>
            </a:r>
            <a:r>
              <a:rPr lang="de-DE" sz="1000" dirty="0"/>
              <a:t> ollyw123/</a:t>
            </a:r>
            <a:r>
              <a:rPr lang="de-DE" sz="1000" dirty="0" err="1"/>
              <a:t>shape-shop-db:latest</a:t>
            </a:r>
            <a:endParaRPr lang="de-DE" sz="1000" dirty="0"/>
          </a:p>
          <a:p>
            <a:r>
              <a:rPr lang="de-DE" sz="1000" dirty="0" err="1"/>
              <a:t>jdbc:mysql</a:t>
            </a:r>
            <a:r>
              <a:rPr lang="de-DE" sz="1000" dirty="0"/>
              <a:t>://localhost:3406/</a:t>
            </a:r>
            <a:r>
              <a:rPr lang="de-DE" sz="1000" dirty="0" err="1"/>
              <a:t>db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21839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104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 Presentation</vt:lpstr>
      <vt:lpstr>PowerPoint Presentation</vt:lpstr>
    </vt:vector>
  </TitlesOfParts>
  <Company>mgm technology partners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Watkins (external)</dc:creator>
  <cp:lastModifiedBy>Oliver Watkins</cp:lastModifiedBy>
  <cp:revision>6</cp:revision>
  <dcterms:created xsi:type="dcterms:W3CDTF">2021-04-05T12:14:06Z</dcterms:created>
  <dcterms:modified xsi:type="dcterms:W3CDTF">2022-11-03T11:27:38Z</dcterms:modified>
</cp:coreProperties>
</file>