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37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4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0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16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94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0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39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8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65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55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7E29-D126-4117-8557-4ECD04A9B3AA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17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7E29-D126-4117-8557-4ECD04A9B3AA}" type="datetimeFigureOut">
              <a:rPr lang="de-DE" smtClean="0"/>
              <a:t>10.11.2022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CBBC-4B75-4580-A237-A98A1158ED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27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683977" y="927285"/>
            <a:ext cx="7877907" cy="440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163" y="102698"/>
            <a:ext cx="6084278" cy="565516"/>
          </a:xfrm>
        </p:spPr>
        <p:txBody>
          <a:bodyPr/>
          <a:lstStyle/>
          <a:p>
            <a:r>
              <a:rPr lang="de-DE" dirty="0"/>
              <a:t>Docker. An Explanation </a:t>
            </a:r>
            <a:r>
              <a:rPr lang="de-DE" dirty="0" err="1"/>
              <a:t>of</a:t>
            </a:r>
            <a:r>
              <a:rPr lang="de-DE" dirty="0"/>
              <a:t> Ports… </a:t>
            </a:r>
            <a:r>
              <a:rPr lang="de-DE" dirty="0" err="1"/>
              <a:t>and</a:t>
            </a:r>
            <a:r>
              <a:rPr lang="de-DE" dirty="0"/>
              <a:t> Things</a:t>
            </a:r>
          </a:p>
        </p:txBody>
      </p:sp>
      <p:sp>
        <p:nvSpPr>
          <p:cNvPr id="4" name="Rechteck 3"/>
          <p:cNvSpPr/>
          <p:nvPr/>
        </p:nvSpPr>
        <p:spPr>
          <a:xfrm>
            <a:off x="3815861" y="1063565"/>
            <a:ext cx="7614138" cy="4132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003430" y="1665840"/>
            <a:ext cx="2731477" cy="154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App</a:t>
            </a:r>
          </a:p>
        </p:txBody>
      </p:sp>
      <p:sp>
        <p:nvSpPr>
          <p:cNvPr id="6" name="Rechteck 5"/>
          <p:cNvSpPr/>
          <p:nvPr/>
        </p:nvSpPr>
        <p:spPr>
          <a:xfrm>
            <a:off x="8156330" y="1665840"/>
            <a:ext cx="2731477" cy="1547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MySQL</a:t>
            </a:r>
          </a:p>
          <a:p>
            <a:pPr algn="ctr"/>
            <a:r>
              <a:rPr lang="de-DE" sz="1000" dirty="0"/>
              <a:t>(3306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preconfigured</a:t>
            </a:r>
            <a:r>
              <a:rPr lang="de-DE" sz="1000" dirty="0"/>
              <a:t> </a:t>
            </a:r>
            <a:r>
              <a:rPr lang="de-DE" sz="1000" dirty="0" err="1"/>
              <a:t>port</a:t>
            </a:r>
            <a:r>
              <a:rPr lang="de-DE" sz="1000" dirty="0"/>
              <a:t>)</a:t>
            </a:r>
          </a:p>
        </p:txBody>
      </p:sp>
      <p:sp>
        <p:nvSpPr>
          <p:cNvPr id="8" name="Untertitel 2"/>
          <p:cNvSpPr txBox="1">
            <a:spLocks/>
          </p:cNvSpPr>
          <p:nvPr/>
        </p:nvSpPr>
        <p:spPr>
          <a:xfrm>
            <a:off x="6159010" y="1465204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9090</a:t>
            </a:r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6161207" y="1706992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  90</a:t>
            </a:r>
          </a:p>
        </p:txBody>
      </p:sp>
      <p:sp>
        <p:nvSpPr>
          <p:cNvPr id="10" name="Untertitel 2"/>
          <p:cNvSpPr txBox="1">
            <a:spLocks/>
          </p:cNvSpPr>
          <p:nvPr/>
        </p:nvSpPr>
        <p:spPr>
          <a:xfrm>
            <a:off x="10272344" y="1724575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  3306</a:t>
            </a: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0272344" y="1476987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  3406</a:t>
            </a:r>
          </a:p>
        </p:txBody>
      </p:sp>
      <p:sp>
        <p:nvSpPr>
          <p:cNvPr id="12" name="Untertitel 2"/>
          <p:cNvSpPr txBox="1">
            <a:spLocks/>
          </p:cNvSpPr>
          <p:nvPr/>
        </p:nvSpPr>
        <p:spPr>
          <a:xfrm>
            <a:off x="4668712" y="5190147"/>
            <a:ext cx="690197" cy="213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/>
              <a:t>   </a:t>
            </a:r>
            <a:r>
              <a:rPr lang="de-DE" sz="1000" dirty="0" err="1"/>
              <a:t>localHost</a:t>
            </a:r>
            <a:endParaRPr lang="de-DE" sz="1000" dirty="0"/>
          </a:p>
        </p:txBody>
      </p:sp>
      <p:sp>
        <p:nvSpPr>
          <p:cNvPr id="13" name="Rechteck 12"/>
          <p:cNvSpPr/>
          <p:nvPr/>
        </p:nvSpPr>
        <p:spPr>
          <a:xfrm flipH="1">
            <a:off x="5868851" y="5083844"/>
            <a:ext cx="474793" cy="426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sp>
        <p:nvSpPr>
          <p:cNvPr id="14" name="Rechteck 13"/>
          <p:cNvSpPr/>
          <p:nvPr/>
        </p:nvSpPr>
        <p:spPr>
          <a:xfrm flipH="1">
            <a:off x="7148137" y="5083844"/>
            <a:ext cx="474793" cy="426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190785" y="2254897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Your</a:t>
            </a:r>
            <a:r>
              <a:rPr lang="de-DE" dirty="0"/>
              <a:t> Computer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75846" y="631505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54620" y="576934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 err="1"/>
              <a:t>docker</a:t>
            </a:r>
            <a:r>
              <a:rPr lang="de-DE" sz="1000" dirty="0"/>
              <a:t> </a:t>
            </a:r>
            <a:r>
              <a:rPr lang="de-DE" sz="1000" dirty="0" err="1"/>
              <a:t>run</a:t>
            </a:r>
            <a:r>
              <a:rPr lang="de-DE" sz="1000" dirty="0"/>
              <a:t> -d -p 3406:3306 --name </a:t>
            </a:r>
            <a:r>
              <a:rPr lang="de-DE" sz="1000" dirty="0" err="1"/>
              <a:t>db</a:t>
            </a:r>
            <a:r>
              <a:rPr lang="de-DE" sz="1000" dirty="0"/>
              <a:t> ollyw123/</a:t>
            </a:r>
            <a:r>
              <a:rPr lang="de-DE" sz="1000" dirty="0" err="1"/>
              <a:t>shape-shop-db:latest</a:t>
            </a:r>
            <a:endParaRPr lang="de-DE" sz="1000" dirty="0"/>
          </a:p>
          <a:p>
            <a:r>
              <a:rPr lang="de-DE" sz="1000" dirty="0" err="1"/>
              <a:t>jdbc:mysql</a:t>
            </a:r>
            <a:r>
              <a:rPr lang="de-DE" sz="1000" dirty="0"/>
              <a:t>://localhost:3406/</a:t>
            </a:r>
            <a:r>
              <a:rPr lang="de-DE" sz="1000" dirty="0" err="1"/>
              <a:t>db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0769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4">
            <a:extLst>
              <a:ext uri="{FF2B5EF4-FFF2-40B4-BE49-F238E27FC236}">
                <a16:creationId xmlns:a16="http://schemas.microsoft.com/office/drawing/2014/main" id="{DD4C38F2-CE05-3544-2801-9A5FC59EEA8E}"/>
              </a:ext>
            </a:extLst>
          </p:cNvPr>
          <p:cNvSpPr/>
          <p:nvPr/>
        </p:nvSpPr>
        <p:spPr>
          <a:xfrm>
            <a:off x="3159955" y="576072"/>
            <a:ext cx="178777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Context</a:t>
            </a:r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03922E44-44CA-B1E0-83F2-A48093DCCAB2}"/>
              </a:ext>
            </a:extLst>
          </p:cNvPr>
          <p:cNvSpPr/>
          <p:nvPr/>
        </p:nvSpPr>
        <p:spPr>
          <a:xfrm>
            <a:off x="5920622" y="1405128"/>
            <a:ext cx="178777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Resource Group</a:t>
            </a:r>
          </a:p>
        </p:txBody>
      </p:sp>
      <p:sp>
        <p:nvSpPr>
          <p:cNvPr id="19" name="Rechteck 4">
            <a:extLst>
              <a:ext uri="{FF2B5EF4-FFF2-40B4-BE49-F238E27FC236}">
                <a16:creationId xmlns:a16="http://schemas.microsoft.com/office/drawing/2014/main" id="{8E844648-3F9C-72CA-C228-97D35139ACF7}"/>
              </a:ext>
            </a:extLst>
          </p:cNvPr>
          <p:cNvSpPr/>
          <p:nvPr/>
        </p:nvSpPr>
        <p:spPr>
          <a:xfrm>
            <a:off x="2214254" y="2667816"/>
            <a:ext cx="1891402" cy="76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Container Registry</a:t>
            </a:r>
          </a:p>
        </p:txBody>
      </p:sp>
      <p:sp>
        <p:nvSpPr>
          <p:cNvPr id="20" name="Rechteck 4">
            <a:extLst>
              <a:ext uri="{FF2B5EF4-FFF2-40B4-BE49-F238E27FC236}">
                <a16:creationId xmlns:a16="http://schemas.microsoft.com/office/drawing/2014/main" id="{EAF1B296-A4DC-FBF9-A167-E06A49EF7AB2}"/>
              </a:ext>
            </a:extLst>
          </p:cNvPr>
          <p:cNvSpPr/>
          <p:nvPr/>
        </p:nvSpPr>
        <p:spPr>
          <a:xfrm>
            <a:off x="687206" y="500688"/>
            <a:ext cx="1787770" cy="76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Subscription</a:t>
            </a:r>
          </a:p>
        </p:txBody>
      </p:sp>
      <p:sp>
        <p:nvSpPr>
          <p:cNvPr id="21" name="Rechteck 4">
            <a:extLst>
              <a:ext uri="{FF2B5EF4-FFF2-40B4-BE49-F238E27FC236}">
                <a16:creationId xmlns:a16="http://schemas.microsoft.com/office/drawing/2014/main" id="{7CD8BD23-7DCF-B38C-156C-4446AAADB078}"/>
              </a:ext>
            </a:extLst>
          </p:cNvPr>
          <p:cNvSpPr/>
          <p:nvPr/>
        </p:nvSpPr>
        <p:spPr>
          <a:xfrm>
            <a:off x="5992953" y="4155240"/>
            <a:ext cx="1787770" cy="76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32183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PowerPoint Presentation</vt:lpstr>
    </vt:vector>
  </TitlesOfParts>
  <Company>mgm technology partners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Watkins (external)</dc:creator>
  <cp:lastModifiedBy>Oliver Watkins</cp:lastModifiedBy>
  <cp:revision>7</cp:revision>
  <dcterms:created xsi:type="dcterms:W3CDTF">2021-04-05T12:14:06Z</dcterms:created>
  <dcterms:modified xsi:type="dcterms:W3CDTF">2022-11-10T14:54:26Z</dcterms:modified>
</cp:coreProperties>
</file>