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37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04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0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16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94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0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39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38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65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55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17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7E29-D126-4117-8557-4ECD04A9B3AA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CBBC-4B75-4580-A237-A98A1158ED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27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683977" y="927285"/>
            <a:ext cx="7877907" cy="440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163" y="102698"/>
            <a:ext cx="6084278" cy="565516"/>
          </a:xfrm>
        </p:spPr>
        <p:txBody>
          <a:bodyPr/>
          <a:lstStyle/>
          <a:p>
            <a:r>
              <a:rPr lang="de-DE" dirty="0" smtClean="0"/>
              <a:t>Docker. An Explanation </a:t>
            </a:r>
            <a:r>
              <a:rPr lang="de-DE" dirty="0" err="1" smtClean="0"/>
              <a:t>of</a:t>
            </a:r>
            <a:r>
              <a:rPr lang="de-DE" dirty="0" smtClean="0"/>
              <a:t> Ports…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/>
              <a:t>T</a:t>
            </a:r>
            <a:r>
              <a:rPr lang="de-DE" dirty="0" smtClean="0"/>
              <a:t>hings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815861" y="1063565"/>
            <a:ext cx="7614138" cy="4132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003430" y="1665840"/>
            <a:ext cx="2731477" cy="154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8156330" y="1665840"/>
            <a:ext cx="2731477" cy="154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MySQL</a:t>
            </a:r>
          </a:p>
          <a:p>
            <a:pPr algn="ctr"/>
            <a:r>
              <a:rPr lang="de-DE" sz="1000" dirty="0" smtClean="0"/>
              <a:t>(3306 </a:t>
            </a:r>
            <a:r>
              <a:rPr lang="de-DE" sz="1000" dirty="0" err="1" smtClean="0"/>
              <a:t>is</a:t>
            </a:r>
            <a:r>
              <a:rPr lang="de-DE" sz="1000" dirty="0" smtClean="0"/>
              <a:t> </a:t>
            </a:r>
            <a:r>
              <a:rPr lang="de-DE" sz="1000" dirty="0" err="1" smtClean="0"/>
              <a:t>preconfigured</a:t>
            </a:r>
            <a:r>
              <a:rPr lang="de-DE" sz="1000" dirty="0" smtClean="0"/>
              <a:t> </a:t>
            </a:r>
            <a:r>
              <a:rPr lang="de-DE" sz="1000" dirty="0" err="1" smtClean="0"/>
              <a:t>port</a:t>
            </a:r>
            <a:r>
              <a:rPr lang="de-DE" sz="1000" dirty="0" smtClean="0"/>
              <a:t>)</a:t>
            </a:r>
            <a:endParaRPr lang="de-DE" sz="1000" dirty="0"/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6159010" y="1465204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smtClean="0"/>
              <a:t>9090</a:t>
            </a:r>
            <a:endParaRPr lang="de-DE" sz="1000" dirty="0"/>
          </a:p>
        </p:txBody>
      </p:sp>
      <p:sp>
        <p:nvSpPr>
          <p:cNvPr id="9" name="Untertitel 2"/>
          <p:cNvSpPr txBox="1">
            <a:spLocks/>
          </p:cNvSpPr>
          <p:nvPr/>
        </p:nvSpPr>
        <p:spPr>
          <a:xfrm>
            <a:off x="6161207" y="1706992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 </a:t>
            </a:r>
            <a:r>
              <a:rPr lang="de-DE" sz="1000" dirty="0" smtClean="0"/>
              <a:t>  90</a:t>
            </a:r>
            <a:endParaRPr lang="de-DE" sz="1000" dirty="0"/>
          </a:p>
        </p:txBody>
      </p:sp>
      <p:sp>
        <p:nvSpPr>
          <p:cNvPr id="10" name="Untertitel 2"/>
          <p:cNvSpPr txBox="1">
            <a:spLocks/>
          </p:cNvSpPr>
          <p:nvPr/>
        </p:nvSpPr>
        <p:spPr>
          <a:xfrm>
            <a:off x="10272344" y="1724575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 </a:t>
            </a:r>
            <a:r>
              <a:rPr lang="de-DE" sz="1000" dirty="0" smtClean="0"/>
              <a:t>  3306</a:t>
            </a:r>
            <a:endParaRPr lang="de-DE" sz="1000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0272344" y="1476987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 </a:t>
            </a:r>
            <a:r>
              <a:rPr lang="de-DE" sz="1000" dirty="0" smtClean="0"/>
              <a:t>  3406</a:t>
            </a:r>
            <a:endParaRPr lang="de-DE" sz="1000" dirty="0"/>
          </a:p>
        </p:txBody>
      </p:sp>
      <p:sp>
        <p:nvSpPr>
          <p:cNvPr id="12" name="Untertitel 2"/>
          <p:cNvSpPr txBox="1">
            <a:spLocks/>
          </p:cNvSpPr>
          <p:nvPr/>
        </p:nvSpPr>
        <p:spPr>
          <a:xfrm>
            <a:off x="4668712" y="5190147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 </a:t>
            </a:r>
            <a:r>
              <a:rPr lang="de-DE" sz="1000" dirty="0" smtClean="0"/>
              <a:t>  </a:t>
            </a:r>
            <a:r>
              <a:rPr lang="de-DE" sz="1000" dirty="0" err="1" smtClean="0"/>
              <a:t>localHost</a:t>
            </a:r>
            <a:endParaRPr lang="de-DE" sz="1000" dirty="0"/>
          </a:p>
        </p:txBody>
      </p:sp>
      <p:sp>
        <p:nvSpPr>
          <p:cNvPr id="13" name="Rechteck 12"/>
          <p:cNvSpPr/>
          <p:nvPr/>
        </p:nvSpPr>
        <p:spPr>
          <a:xfrm flipH="1">
            <a:off x="5868851" y="5083844"/>
            <a:ext cx="474793" cy="426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/>
          </a:p>
        </p:txBody>
      </p:sp>
      <p:sp>
        <p:nvSpPr>
          <p:cNvPr id="14" name="Rechteck 13"/>
          <p:cNvSpPr/>
          <p:nvPr/>
        </p:nvSpPr>
        <p:spPr>
          <a:xfrm flipH="1">
            <a:off x="7148137" y="5083844"/>
            <a:ext cx="474793" cy="426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190785" y="2254897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Your</a:t>
            </a:r>
            <a:r>
              <a:rPr lang="de-DE" dirty="0" smtClean="0"/>
              <a:t> Computer</a:t>
            </a:r>
            <a:endParaRPr lang="de-DE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75846" y="631505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54620" y="576934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 err="1" smtClean="0"/>
              <a:t>docker</a:t>
            </a:r>
            <a:r>
              <a:rPr lang="de-DE" sz="1000" dirty="0" smtClean="0"/>
              <a:t> </a:t>
            </a:r>
            <a:r>
              <a:rPr lang="de-DE" sz="1000" dirty="0" err="1" smtClean="0"/>
              <a:t>run</a:t>
            </a:r>
            <a:r>
              <a:rPr lang="de-DE" sz="1000" dirty="0" smtClean="0"/>
              <a:t> -d -p 3406:3306 --name </a:t>
            </a:r>
            <a:r>
              <a:rPr lang="de-DE" sz="1000" dirty="0" err="1" smtClean="0"/>
              <a:t>db</a:t>
            </a:r>
            <a:r>
              <a:rPr lang="de-DE" sz="1000" dirty="0" smtClean="0"/>
              <a:t> ollyw123/</a:t>
            </a:r>
            <a:r>
              <a:rPr lang="de-DE" sz="1000" dirty="0" err="1" smtClean="0"/>
              <a:t>shape-shop-db:latest</a:t>
            </a:r>
            <a:endParaRPr lang="de-DE" sz="1000" dirty="0" smtClean="0"/>
          </a:p>
          <a:p>
            <a:r>
              <a:rPr lang="de-DE" sz="1000" dirty="0" err="1" smtClean="0"/>
              <a:t>jdbc:mysql</a:t>
            </a:r>
            <a:r>
              <a:rPr lang="de-DE" sz="1000" dirty="0" smtClean="0"/>
              <a:t>://localhost:3406/</a:t>
            </a:r>
            <a:r>
              <a:rPr lang="de-DE" sz="1000" dirty="0" err="1" smtClean="0"/>
              <a:t>db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0769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mgm technology partners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Watkins (external)</dc:creator>
  <cp:lastModifiedBy>Oliver Watkins (external)</cp:lastModifiedBy>
  <cp:revision>5</cp:revision>
  <dcterms:created xsi:type="dcterms:W3CDTF">2021-04-05T12:14:06Z</dcterms:created>
  <dcterms:modified xsi:type="dcterms:W3CDTF">2021-04-05T12:32:26Z</dcterms:modified>
</cp:coreProperties>
</file>