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1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42BE1-8902-4EFF-AC3C-9B13B0050BAD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C944-4902-4D7F-A9C3-DFA6BD7C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2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Coming Soon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Alley Kernyo</dc:creator>
  <cp:lastModifiedBy>Vaniel Abeshi</cp:lastModifiedBy>
  <cp:revision>1</cp:revision>
  <dcterms:created xsi:type="dcterms:W3CDTF">2015-03-16T20:47:18Z</dcterms:created>
  <dcterms:modified xsi:type="dcterms:W3CDTF">2015-03-18T19:28:13Z</dcterms:modified>
</cp:coreProperties>
</file>