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E855-5F74-DE4B-B0F7-1CEE2EBDB52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3.emf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4.e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05635"/>
              </p:ext>
            </p:extLst>
          </p:nvPr>
        </p:nvGraphicFramePr>
        <p:xfrm>
          <a:off x="689034" y="1160463"/>
          <a:ext cx="236537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165100" imgH="139700" progId="Equation.3">
                  <p:embed/>
                </p:oleObj>
              </mc:Choice>
              <mc:Fallback>
                <p:oleObj name="Equation" r:id="rId3" imgW="1651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34" y="1160463"/>
                        <a:ext cx="236537" cy="217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Screen Shot 2016-07-20 at 12.40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" y="5265045"/>
            <a:ext cx="1282700" cy="1524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18492" y="5148460"/>
            <a:ext cx="1417642" cy="14628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Screen Shot 2016-07-20 at 12.40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3757" y="6399066"/>
            <a:ext cx="1282700" cy="1524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322327" y="436047"/>
            <a:ext cx="483756" cy="41195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71" y="523809"/>
            <a:ext cx="312893" cy="29404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9611" y="523809"/>
            <a:ext cx="53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2312" y="1132604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9034" y="106797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  <a:latin typeface="Times New Roman"/>
                <a:cs typeface="Times New Roman"/>
              </a:rPr>
              <a:t>W</a:t>
            </a:r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orking Memory Session</a:t>
            </a:r>
          </a:p>
          <a:p>
            <a:endParaRPr lang="en-US" sz="1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1074" y="106797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Motor Session</a:t>
            </a:r>
            <a:endParaRPr lang="en-US" sz="1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pic>
        <p:nvPicPr>
          <p:cNvPr id="75" name="Picture 74" descr="Screen Shot 2016-07-20 at 12.40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16" y="6399066"/>
            <a:ext cx="1282700" cy="1524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13251" y="5130611"/>
            <a:ext cx="1417642" cy="14628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Screen Shot 2016-07-20 at 12.40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0722" y="5286050"/>
            <a:ext cx="1282700" cy="152400"/>
          </a:xfrm>
          <a:prstGeom prst="rect">
            <a:avLst/>
          </a:prstGeom>
        </p:spPr>
      </p:pic>
      <p:graphicFrame>
        <p:nvGraphicFramePr>
          <p:cNvPr id="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3190"/>
              </p:ext>
            </p:extLst>
          </p:nvPr>
        </p:nvGraphicFramePr>
        <p:xfrm>
          <a:off x="1400175" y="5779830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7" imgW="76200" imgH="190500" progId="Equation.3">
                  <p:embed/>
                </p:oleObj>
              </mc:Choice>
              <mc:Fallback>
                <p:oleObj name="Equation" r:id="rId7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779830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26562"/>
              </p:ext>
            </p:extLst>
          </p:nvPr>
        </p:nvGraphicFramePr>
        <p:xfrm>
          <a:off x="3614122" y="5779830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9" imgW="76200" imgH="190500" progId="Equation.3">
                  <p:embed/>
                </p:oleObj>
              </mc:Choice>
              <mc:Fallback>
                <p:oleObj name="Equation" r:id="rId9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22" y="5779830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Down Arrow 87"/>
          <p:cNvSpPr/>
          <p:nvPr/>
        </p:nvSpPr>
        <p:spPr>
          <a:xfrm flipH="1">
            <a:off x="1442064" y="4628016"/>
            <a:ext cx="219391" cy="63702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24374" y="4719859"/>
            <a:ext cx="77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Vectorize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109090" y="5438451"/>
            <a:ext cx="914400" cy="914400"/>
          </a:xfrm>
          <a:prstGeom prst="straightConnector1">
            <a:avLst/>
          </a:prstGeom>
          <a:ln>
            <a:solidFill>
              <a:srgbClr val="FFDDDC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5" name="Picture 64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1114715"/>
            <a:ext cx="312893" cy="294044"/>
          </a:xfrm>
          <a:prstGeom prst="rect">
            <a:avLst/>
          </a:prstGeom>
        </p:spPr>
      </p:pic>
      <p:graphicFrame>
        <p:nvGraphicFramePr>
          <p:cNvPr id="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625589"/>
              </p:ext>
            </p:extLst>
          </p:nvPr>
        </p:nvGraphicFramePr>
        <p:xfrm>
          <a:off x="1487743" y="81785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10" imgW="76200" imgH="190500" progId="Equation.3">
                  <p:embed/>
                </p:oleObj>
              </mc:Choice>
              <mc:Fallback>
                <p:oleObj name="Equation" r:id="rId10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743" y="81785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346118" y="1509606"/>
            <a:ext cx="499150" cy="0"/>
          </a:xfrm>
          <a:prstGeom prst="line">
            <a:avLst/>
          </a:prstGeom>
          <a:ln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1" y="1561159"/>
            <a:ext cx="312893" cy="294044"/>
          </a:xfrm>
          <a:prstGeom prst="rect">
            <a:avLst/>
          </a:prstGeom>
        </p:spPr>
      </p:pic>
      <p:pic>
        <p:nvPicPr>
          <p:cNvPr id="73" name="Picture 72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94" y="2152065"/>
            <a:ext cx="312893" cy="294044"/>
          </a:xfrm>
          <a:prstGeom prst="rect">
            <a:avLst/>
          </a:prstGeom>
        </p:spPr>
      </p:pic>
      <p:graphicFrame>
        <p:nvGraphicFramePr>
          <p:cNvPr id="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99324"/>
              </p:ext>
            </p:extLst>
          </p:nvPr>
        </p:nvGraphicFramePr>
        <p:xfrm>
          <a:off x="1476473" y="185520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11" imgW="76200" imgH="190500" progId="Equation.3">
                  <p:embed/>
                </p:oleObj>
              </mc:Choice>
              <mc:Fallback>
                <p:oleObj name="Equation" r:id="rId11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473" y="185520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Connector 90"/>
          <p:cNvCxnSpPr/>
          <p:nvPr/>
        </p:nvCxnSpPr>
        <p:spPr>
          <a:xfrm>
            <a:off x="1334848" y="2546956"/>
            <a:ext cx="499150" cy="0"/>
          </a:xfrm>
          <a:prstGeom prst="line">
            <a:avLst/>
          </a:prstGeom>
          <a:ln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1" y="2589405"/>
            <a:ext cx="312893" cy="294044"/>
          </a:xfrm>
          <a:prstGeom prst="rect">
            <a:avLst/>
          </a:prstGeom>
        </p:spPr>
      </p:pic>
      <p:pic>
        <p:nvPicPr>
          <p:cNvPr id="93" name="Picture 92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94" y="3180311"/>
            <a:ext cx="312893" cy="294044"/>
          </a:xfrm>
          <a:prstGeom prst="rect">
            <a:avLst/>
          </a:prstGeom>
        </p:spPr>
      </p:pic>
      <p:graphicFrame>
        <p:nvGraphicFramePr>
          <p:cNvPr id="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97498"/>
              </p:ext>
            </p:extLst>
          </p:nvPr>
        </p:nvGraphicFramePr>
        <p:xfrm>
          <a:off x="1476473" y="2883449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2" imgW="76200" imgH="190500" progId="Equation.3">
                  <p:embed/>
                </p:oleObj>
              </mc:Choice>
              <mc:Fallback>
                <p:oleObj name="Equation" r:id="rId12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473" y="2883449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Connector 94"/>
          <p:cNvCxnSpPr/>
          <p:nvPr/>
        </p:nvCxnSpPr>
        <p:spPr>
          <a:xfrm>
            <a:off x="1334848" y="3575202"/>
            <a:ext cx="499150" cy="0"/>
          </a:xfrm>
          <a:prstGeom prst="line">
            <a:avLst/>
          </a:prstGeom>
          <a:ln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61" y="3622059"/>
            <a:ext cx="312893" cy="294044"/>
          </a:xfrm>
          <a:prstGeom prst="rect">
            <a:avLst/>
          </a:prstGeom>
        </p:spPr>
      </p:pic>
      <p:pic>
        <p:nvPicPr>
          <p:cNvPr id="98" name="Picture 97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54" y="4212965"/>
            <a:ext cx="312893" cy="294044"/>
          </a:xfrm>
          <a:prstGeom prst="rect">
            <a:avLst/>
          </a:prstGeom>
        </p:spPr>
      </p:pic>
      <p:graphicFrame>
        <p:nvGraphicFramePr>
          <p:cNvPr id="9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30843"/>
              </p:ext>
            </p:extLst>
          </p:nvPr>
        </p:nvGraphicFramePr>
        <p:xfrm>
          <a:off x="1471533" y="391610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3" imgW="76200" imgH="190500" progId="Equation.3">
                  <p:embed/>
                </p:oleObj>
              </mc:Choice>
              <mc:Fallback>
                <p:oleObj name="Equation" r:id="rId13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33" y="391610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/>
          <p:cNvSpPr/>
          <p:nvPr/>
        </p:nvSpPr>
        <p:spPr>
          <a:xfrm>
            <a:off x="2008478" y="523809"/>
            <a:ext cx="493873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7264" y="83771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Healthy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10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86545"/>
              </p:ext>
            </p:extLst>
          </p:nvPr>
        </p:nvGraphicFramePr>
        <p:xfrm>
          <a:off x="714375" y="2228850"/>
          <a:ext cx="2540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4" imgW="177800" imgH="139700" progId="Equation.3">
                  <p:embed/>
                </p:oleObj>
              </mc:Choice>
              <mc:Fallback>
                <p:oleObj name="Equation" r:id="rId14" imgW="1778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28850"/>
                        <a:ext cx="254000" cy="217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349611" y="1620012"/>
            <a:ext cx="53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9617" y="2167979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</a:t>
            </a:r>
            <a:endParaRPr lang="en-US" sz="1200" dirty="0">
              <a:latin typeface="Times New Roman"/>
              <a:cs typeface="Times New Roman"/>
            </a:endParaRPr>
          </a:p>
        </p:txBody>
      </p:sp>
      <p:graphicFrame>
        <p:nvGraphicFramePr>
          <p:cNvPr id="1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876801"/>
              </p:ext>
            </p:extLst>
          </p:nvPr>
        </p:nvGraphicFramePr>
        <p:xfrm>
          <a:off x="679450" y="3225800"/>
          <a:ext cx="255588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6" imgW="177800" imgH="139700" progId="Equation.3">
                  <p:embed/>
                </p:oleObj>
              </mc:Choice>
              <mc:Fallback>
                <p:oleObj name="Equation" r:id="rId16" imgW="1778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225800"/>
                        <a:ext cx="255588" cy="217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49611" y="2589405"/>
            <a:ext cx="53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2312" y="3198200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</a:t>
            </a:r>
            <a:endParaRPr lang="en-US" sz="1200" dirty="0">
              <a:latin typeface="Times New Roman"/>
              <a:cs typeface="Times New Roman"/>
            </a:endParaRPr>
          </a:p>
        </p:txBody>
      </p:sp>
      <p:graphicFrame>
        <p:nvGraphicFramePr>
          <p:cNvPr id="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15132"/>
              </p:ext>
            </p:extLst>
          </p:nvPr>
        </p:nvGraphicFramePr>
        <p:xfrm>
          <a:off x="686749" y="4258485"/>
          <a:ext cx="255588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8" imgW="177800" imgH="139700" progId="Equation.3">
                  <p:embed/>
                </p:oleObj>
              </mc:Choice>
              <mc:Fallback>
                <p:oleObj name="Equation" r:id="rId18" imgW="1778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49" y="4258485"/>
                        <a:ext cx="255588" cy="217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63538" y="3622059"/>
            <a:ext cx="53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49611" y="4230010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536928" y="436047"/>
            <a:ext cx="483756" cy="41195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72" y="523809"/>
            <a:ext cx="312893" cy="294044"/>
          </a:xfrm>
          <a:prstGeom prst="rect">
            <a:avLst/>
          </a:prstGeom>
        </p:spPr>
      </p:pic>
      <p:pic>
        <p:nvPicPr>
          <p:cNvPr id="165" name="Picture 164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65" y="1114715"/>
            <a:ext cx="312893" cy="294044"/>
          </a:xfrm>
          <a:prstGeom prst="rect">
            <a:avLst/>
          </a:prstGeom>
        </p:spPr>
      </p:pic>
      <p:graphicFrame>
        <p:nvGraphicFramePr>
          <p:cNvPr id="1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99817"/>
              </p:ext>
            </p:extLst>
          </p:nvPr>
        </p:nvGraphicFramePr>
        <p:xfrm>
          <a:off x="3702344" y="81785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20" imgW="76200" imgH="190500" progId="Equation.3">
                  <p:embed/>
                </p:oleObj>
              </mc:Choice>
              <mc:Fallback>
                <p:oleObj name="Equation" r:id="rId20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344" y="81785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" name="Picture 167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02" y="1561159"/>
            <a:ext cx="312893" cy="294044"/>
          </a:xfrm>
          <a:prstGeom prst="rect">
            <a:avLst/>
          </a:prstGeom>
        </p:spPr>
      </p:pic>
      <p:pic>
        <p:nvPicPr>
          <p:cNvPr id="169" name="Picture 168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95" y="2152065"/>
            <a:ext cx="312893" cy="294044"/>
          </a:xfrm>
          <a:prstGeom prst="rect">
            <a:avLst/>
          </a:prstGeom>
        </p:spPr>
      </p:pic>
      <p:graphicFrame>
        <p:nvGraphicFramePr>
          <p:cNvPr id="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30961"/>
              </p:ext>
            </p:extLst>
          </p:nvPr>
        </p:nvGraphicFramePr>
        <p:xfrm>
          <a:off x="3691074" y="185520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21" imgW="76200" imgH="190500" progId="Equation.3">
                  <p:embed/>
                </p:oleObj>
              </mc:Choice>
              <mc:Fallback>
                <p:oleObj name="Equation" r:id="rId21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074" y="185520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" name="Picture 171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02" y="2589405"/>
            <a:ext cx="312893" cy="294044"/>
          </a:xfrm>
          <a:prstGeom prst="rect">
            <a:avLst/>
          </a:prstGeom>
        </p:spPr>
      </p:pic>
      <p:pic>
        <p:nvPicPr>
          <p:cNvPr id="173" name="Picture 172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95" y="3180311"/>
            <a:ext cx="312893" cy="294044"/>
          </a:xfrm>
          <a:prstGeom prst="rect">
            <a:avLst/>
          </a:prstGeom>
        </p:spPr>
      </p:pic>
      <p:graphicFrame>
        <p:nvGraphicFramePr>
          <p:cNvPr id="1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35062"/>
              </p:ext>
            </p:extLst>
          </p:nvPr>
        </p:nvGraphicFramePr>
        <p:xfrm>
          <a:off x="3691074" y="2883449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22" imgW="76200" imgH="190500" progId="Equation.3">
                  <p:embed/>
                </p:oleObj>
              </mc:Choice>
              <mc:Fallback>
                <p:oleObj name="Equation" r:id="rId22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074" y="2883449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" name="Picture 175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62" y="3622059"/>
            <a:ext cx="312893" cy="294044"/>
          </a:xfrm>
          <a:prstGeom prst="rect">
            <a:avLst/>
          </a:prstGeom>
        </p:spPr>
      </p:pic>
      <p:pic>
        <p:nvPicPr>
          <p:cNvPr id="177" name="Picture 176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55" y="4212965"/>
            <a:ext cx="312893" cy="294044"/>
          </a:xfrm>
          <a:prstGeom prst="rect">
            <a:avLst/>
          </a:prstGeom>
        </p:spPr>
      </p:pic>
      <p:graphicFrame>
        <p:nvGraphicFramePr>
          <p:cNvPr id="1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91728"/>
              </p:ext>
            </p:extLst>
          </p:nvPr>
        </p:nvGraphicFramePr>
        <p:xfrm>
          <a:off x="3686134" y="391610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23" imgW="76200" imgH="190500" progId="Equation.3">
                  <p:embed/>
                </p:oleObj>
              </mc:Choice>
              <mc:Fallback>
                <p:oleObj name="Equation" r:id="rId23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34" y="391610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" name="Right Brace 178"/>
          <p:cNvSpPr/>
          <p:nvPr/>
        </p:nvSpPr>
        <p:spPr>
          <a:xfrm>
            <a:off x="2008478" y="2589405"/>
            <a:ext cx="493873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Brace 179"/>
          <p:cNvSpPr/>
          <p:nvPr/>
        </p:nvSpPr>
        <p:spPr>
          <a:xfrm>
            <a:off x="2013613" y="1567693"/>
            <a:ext cx="493873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Brace 180"/>
          <p:cNvSpPr/>
          <p:nvPr/>
        </p:nvSpPr>
        <p:spPr>
          <a:xfrm>
            <a:off x="2013613" y="3641238"/>
            <a:ext cx="493873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2652473" y="2883449"/>
            <a:ext cx="41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678021" y="1890980"/>
            <a:ext cx="38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652473" y="3916103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HD</a:t>
            </a:r>
          </a:p>
        </p:txBody>
      </p:sp>
      <p:sp>
        <p:nvSpPr>
          <p:cNvPr id="185" name="Down Arrow 184"/>
          <p:cNvSpPr/>
          <p:nvPr/>
        </p:nvSpPr>
        <p:spPr>
          <a:xfrm flipH="1">
            <a:off x="3651747" y="4628016"/>
            <a:ext cx="219391" cy="63702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5281161" y="3965208"/>
            <a:ext cx="1649037" cy="2411897"/>
          </a:xfrm>
          <a:prstGeom prst="bentArrow">
            <a:avLst>
              <a:gd name="adj1" fmla="val 9729"/>
              <a:gd name="adj2" fmla="val 1206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71138" y="4719859"/>
            <a:ext cx="77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Vectorize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84090" y="1103416"/>
            <a:ext cx="623220" cy="6559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407310" y="1103416"/>
            <a:ext cx="623220" cy="655976"/>
          </a:xfrm>
          <a:prstGeom prst="rect">
            <a:avLst/>
          </a:prstGeom>
          <a:solidFill>
            <a:srgbClr val="F2F2F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030530" y="1103416"/>
            <a:ext cx="623220" cy="6559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7653750" y="1103416"/>
            <a:ext cx="623220" cy="655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784090" y="1761357"/>
            <a:ext cx="623220" cy="655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407310" y="1761357"/>
            <a:ext cx="623220" cy="655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7030530" y="1761357"/>
            <a:ext cx="623220" cy="655976"/>
          </a:xfrm>
          <a:prstGeom prst="rect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7653750" y="1761357"/>
            <a:ext cx="623220" cy="655976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784090" y="2410636"/>
            <a:ext cx="623220" cy="6559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407310" y="2410636"/>
            <a:ext cx="623220" cy="6559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030530" y="2410636"/>
            <a:ext cx="623220" cy="655976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653750" y="2410636"/>
            <a:ext cx="623220" cy="655976"/>
          </a:xfrm>
          <a:prstGeom prst="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784090" y="3077550"/>
            <a:ext cx="623220" cy="655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6407310" y="3077550"/>
            <a:ext cx="623220" cy="6559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7030530" y="3077550"/>
            <a:ext cx="623220" cy="655976"/>
          </a:xfrm>
          <a:prstGeom prst="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7653750" y="3077550"/>
            <a:ext cx="623220" cy="655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12954" y="1487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955218" y="129970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Healthy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722507" y="70714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Healthy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112954" y="1951851"/>
            <a:ext cx="38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PD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512692" y="703931"/>
            <a:ext cx="38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PD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87742" y="2606450"/>
            <a:ext cx="41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17607" y="703931"/>
            <a:ext cx="41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87406" y="3225800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HD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766344" y="703931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HD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426518" y="3953011"/>
            <a:ext cx="321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Disease Similarity Matrix due to Brain Functions</a:t>
            </a:r>
          </a:p>
        </p:txBody>
      </p:sp>
    </p:spTree>
    <p:extLst>
      <p:ext uri="{BB962C8B-B14F-4D97-AF65-F5344CB8AC3E}">
        <p14:creationId xmlns:p14="http://schemas.microsoft.com/office/powerpoint/2010/main" val="352921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the Johns Hopkins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Y. Chén</dc:creator>
  <cp:lastModifiedBy>Oliver Y. Chén</cp:lastModifiedBy>
  <cp:revision>9</cp:revision>
  <dcterms:created xsi:type="dcterms:W3CDTF">2016-07-20T04:25:38Z</dcterms:created>
  <dcterms:modified xsi:type="dcterms:W3CDTF">2016-07-21T18:24:01Z</dcterms:modified>
</cp:coreProperties>
</file>