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4" d="100"/>
          <a:sy n="134" d="100"/>
        </p:scale>
        <p:origin x="-288" y="8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DC4A-3CAD-7644-A405-8E9916230BC5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76C9-3834-7D49-8303-24F52E67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6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DC4A-3CAD-7644-A405-8E9916230BC5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76C9-3834-7D49-8303-24F52E67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8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DC4A-3CAD-7644-A405-8E9916230BC5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76C9-3834-7D49-8303-24F52E67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9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DC4A-3CAD-7644-A405-8E9916230BC5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76C9-3834-7D49-8303-24F52E67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DC4A-3CAD-7644-A405-8E9916230BC5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76C9-3834-7D49-8303-24F52E67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19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DC4A-3CAD-7644-A405-8E9916230BC5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76C9-3834-7D49-8303-24F52E67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7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DC4A-3CAD-7644-A405-8E9916230BC5}" type="datetimeFigureOut">
              <a:rPr lang="en-US" smtClean="0"/>
              <a:t>7/20/16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76C9-3834-7D49-8303-24F52E67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DC4A-3CAD-7644-A405-8E9916230BC5}" type="datetimeFigureOut">
              <a:rPr lang="en-US" smtClean="0"/>
              <a:t>7/20/16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76C9-3834-7D49-8303-24F52E67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9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DC4A-3CAD-7644-A405-8E9916230BC5}" type="datetimeFigureOut">
              <a:rPr lang="en-US" smtClean="0"/>
              <a:t>7/20/16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76C9-3834-7D49-8303-24F52E67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7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DC4A-3CAD-7644-A405-8E9916230BC5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76C9-3834-7D49-8303-24F52E67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3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DC4A-3CAD-7644-A405-8E9916230BC5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76C9-3834-7D49-8303-24F52E67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DDC4A-3CAD-7644-A405-8E9916230BC5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776C9-3834-7D49-8303-24F52E67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8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7-20 at 11.10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43" y="1334455"/>
            <a:ext cx="4377512" cy="1812003"/>
          </a:xfrm>
          <a:prstGeom prst="rect">
            <a:avLst/>
          </a:prstGeom>
        </p:spPr>
      </p:pic>
      <p:pic>
        <p:nvPicPr>
          <p:cNvPr id="14" name="Picture 13" descr="Screen Shot 2016-07-20 at 11.10.49 PM 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170" y="3316383"/>
            <a:ext cx="2409258" cy="195449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16200000">
            <a:off x="3498954" y="3564583"/>
            <a:ext cx="2417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1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2533940" y="4103665"/>
            <a:ext cx="1710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Identification </a:t>
            </a:r>
            <a:r>
              <a:rPr lang="en-US" sz="1000" dirty="0">
                <a:latin typeface="Arial"/>
                <a:cs typeface="Arial"/>
              </a:rPr>
              <a:t>accuracy rate</a:t>
            </a:r>
          </a:p>
        </p:txBody>
      </p:sp>
      <p:sp>
        <p:nvSpPr>
          <p:cNvPr id="26" name="Freeform 25"/>
          <p:cNvSpPr/>
          <p:nvPr/>
        </p:nvSpPr>
        <p:spPr>
          <a:xfrm>
            <a:off x="3886023" y="3793167"/>
            <a:ext cx="1531544" cy="926274"/>
          </a:xfrm>
          <a:custGeom>
            <a:avLst/>
            <a:gdLst>
              <a:gd name="connsiteX0" fmla="*/ 0 w 1531544"/>
              <a:gd name="connsiteY0" fmla="*/ 684337 h 926274"/>
              <a:gd name="connsiteX1" fmla="*/ 208518 w 1531544"/>
              <a:gd name="connsiteY1" fmla="*/ 902314 h 926274"/>
              <a:gd name="connsiteX2" fmla="*/ 464427 w 1531544"/>
              <a:gd name="connsiteY2" fmla="*/ 182040 h 926274"/>
              <a:gd name="connsiteX3" fmla="*/ 796160 w 1531544"/>
              <a:gd name="connsiteY3" fmla="*/ 1972 h 926274"/>
              <a:gd name="connsiteX4" fmla="*/ 1033113 w 1531544"/>
              <a:gd name="connsiteY4" fmla="*/ 87268 h 926274"/>
              <a:gd name="connsiteX5" fmla="*/ 1222675 w 1531544"/>
              <a:gd name="connsiteY5" fmla="*/ 106222 h 926274"/>
              <a:gd name="connsiteX6" fmla="*/ 1507018 w 1531544"/>
              <a:gd name="connsiteY6" fmla="*/ 617996 h 926274"/>
              <a:gd name="connsiteX7" fmla="*/ 1516496 w 1531544"/>
              <a:gd name="connsiteY7" fmla="*/ 636950 h 926274"/>
              <a:gd name="connsiteX8" fmla="*/ 1516496 w 1531544"/>
              <a:gd name="connsiteY8" fmla="*/ 636950 h 92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1544" h="926274">
                <a:moveTo>
                  <a:pt x="0" y="684337"/>
                </a:moveTo>
                <a:cubicBezTo>
                  <a:pt x="65557" y="835183"/>
                  <a:pt x="131114" y="986030"/>
                  <a:pt x="208518" y="902314"/>
                </a:cubicBezTo>
                <a:cubicBezTo>
                  <a:pt x="285922" y="818598"/>
                  <a:pt x="366487" y="332097"/>
                  <a:pt x="464427" y="182040"/>
                </a:cubicBezTo>
                <a:cubicBezTo>
                  <a:pt x="562367" y="31983"/>
                  <a:pt x="701379" y="17767"/>
                  <a:pt x="796160" y="1972"/>
                </a:cubicBezTo>
                <a:cubicBezTo>
                  <a:pt x="890941" y="-13823"/>
                  <a:pt x="962027" y="69893"/>
                  <a:pt x="1033113" y="87268"/>
                </a:cubicBezTo>
                <a:cubicBezTo>
                  <a:pt x="1104199" y="104643"/>
                  <a:pt x="1143691" y="17767"/>
                  <a:pt x="1222675" y="106222"/>
                </a:cubicBezTo>
                <a:cubicBezTo>
                  <a:pt x="1301659" y="194677"/>
                  <a:pt x="1458048" y="529541"/>
                  <a:pt x="1507018" y="617996"/>
                </a:cubicBezTo>
                <a:cubicBezTo>
                  <a:pt x="1555988" y="706451"/>
                  <a:pt x="1516496" y="636950"/>
                  <a:pt x="1516496" y="636950"/>
                </a:cubicBezTo>
                <a:lnTo>
                  <a:pt x="1516496" y="63695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Johns Hopkins University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Y. Chén</dc:creator>
  <cp:lastModifiedBy>Oliver Y. Chén</cp:lastModifiedBy>
  <cp:revision>5</cp:revision>
  <dcterms:created xsi:type="dcterms:W3CDTF">2016-07-20T03:12:17Z</dcterms:created>
  <dcterms:modified xsi:type="dcterms:W3CDTF">2016-07-21T03:22:43Z</dcterms:modified>
</cp:coreProperties>
</file>