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9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2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3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8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855-5F74-DE4B-B0F7-1CEE2EBDB528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1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E855-5F74-DE4B-B0F7-1CEE2EBDB528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1EB54-869D-3147-8C21-EEE1FC78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Microsoft_Equation3.bin"/><Relationship Id="rId20" Type="http://schemas.openxmlformats.org/officeDocument/2006/relationships/oleObject" Target="../embeddings/Microsoft_Equation11.bin"/><Relationship Id="rId10" Type="http://schemas.openxmlformats.org/officeDocument/2006/relationships/image" Target="../media/image3.emf"/><Relationship Id="rId11" Type="http://schemas.openxmlformats.org/officeDocument/2006/relationships/image" Target="../media/image7.png"/><Relationship Id="rId12" Type="http://schemas.openxmlformats.org/officeDocument/2006/relationships/oleObject" Target="../embeddings/Microsoft_Equation4.bin"/><Relationship Id="rId13" Type="http://schemas.openxmlformats.org/officeDocument/2006/relationships/image" Target="../media/image4.emf"/><Relationship Id="rId14" Type="http://schemas.openxmlformats.org/officeDocument/2006/relationships/oleObject" Target="../embeddings/Microsoft_Equation5.bin"/><Relationship Id="rId15" Type="http://schemas.openxmlformats.org/officeDocument/2006/relationships/oleObject" Target="../embeddings/Microsoft_Equation6.bin"/><Relationship Id="rId16" Type="http://schemas.openxmlformats.org/officeDocument/2006/relationships/oleObject" Target="../embeddings/Microsoft_Equation7.bin"/><Relationship Id="rId17" Type="http://schemas.openxmlformats.org/officeDocument/2006/relationships/oleObject" Target="../embeddings/Microsoft_Equation8.bin"/><Relationship Id="rId18" Type="http://schemas.openxmlformats.org/officeDocument/2006/relationships/oleObject" Target="../embeddings/Microsoft_Equation9.bin"/><Relationship Id="rId19" Type="http://schemas.openxmlformats.org/officeDocument/2006/relationships/oleObject" Target="../embeddings/Microsoft_Equation10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oleObject" Target="../embeddings/Microsoft_Equation2.bin"/><Relationship Id="rId8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486409"/>
              </p:ext>
            </p:extLst>
          </p:nvPr>
        </p:nvGraphicFramePr>
        <p:xfrm>
          <a:off x="4075784" y="229384"/>
          <a:ext cx="14906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041400" imgH="165100" progId="Equation.3">
                  <p:embed/>
                </p:oleObj>
              </mc:Choice>
              <mc:Fallback>
                <p:oleObj name="Equation" r:id="rId3" imgW="10414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784" y="229384"/>
                        <a:ext cx="1490663" cy="257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Brace 10"/>
          <p:cNvSpPr/>
          <p:nvPr/>
        </p:nvSpPr>
        <p:spPr>
          <a:xfrm rot="5400000">
            <a:off x="4725642" y="352691"/>
            <a:ext cx="294979" cy="562718"/>
          </a:xfrm>
          <a:prstGeom prst="rightBrace">
            <a:avLst/>
          </a:prstGeom>
          <a:ln>
            <a:solidFill>
              <a:srgbClr val="000000"/>
            </a:solidFill>
          </a:ln>
          <a:effectLst>
            <a:outerShdw blurRad="40000" dist="20000" dir="6240000" rotWithShape="0">
              <a:srgbClr val="000000">
                <a:alpha val="38000"/>
              </a:srgbClr>
            </a:outerShdw>
          </a:effectLst>
          <a:scene3d>
            <a:camera prst="obliqueBottomLef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41876" y="576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600" y="2932765"/>
            <a:ext cx="1308100" cy="1282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600" y="2932765"/>
            <a:ext cx="1308100" cy="1282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600" y="2932765"/>
            <a:ext cx="1308100" cy="1282700"/>
          </a:xfrm>
          <a:prstGeom prst="rect">
            <a:avLst/>
          </a:prstGeom>
        </p:spPr>
      </p:pic>
      <p:pic>
        <p:nvPicPr>
          <p:cNvPr id="23" name="Picture 22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091" y="945717"/>
            <a:ext cx="711716" cy="668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5388" y="13014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633499"/>
              </p:ext>
            </p:extLst>
          </p:nvPr>
        </p:nvGraphicFramePr>
        <p:xfrm>
          <a:off x="4105082" y="1172844"/>
          <a:ext cx="4000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7" imgW="279400" imgH="165100" progId="Equation.3">
                  <p:embed/>
                </p:oleObj>
              </mc:Choice>
              <mc:Fallback>
                <p:oleObj name="Equation" r:id="rId7" imgW="2794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082" y="1172844"/>
                        <a:ext cx="400050" cy="257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997045"/>
              </p:ext>
            </p:extLst>
          </p:nvPr>
        </p:nvGraphicFramePr>
        <p:xfrm>
          <a:off x="4642170" y="1670764"/>
          <a:ext cx="4000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9" imgW="279400" imgH="165100" progId="Equation.3">
                  <p:embed/>
                </p:oleObj>
              </mc:Choice>
              <mc:Fallback>
                <p:oleObj name="Equation" r:id="rId9" imgW="2794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170" y="1670764"/>
                        <a:ext cx="400050" cy="257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941003" y="2322425"/>
            <a:ext cx="914400" cy="22453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8" y="2441255"/>
            <a:ext cx="711716" cy="668842"/>
          </a:xfrm>
          <a:prstGeom prst="rect">
            <a:avLst/>
          </a:prstGeom>
        </p:spPr>
      </p:pic>
      <p:pic>
        <p:nvPicPr>
          <p:cNvPr id="30" name="Picture 29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8" y="3784536"/>
            <a:ext cx="711716" cy="668842"/>
          </a:xfrm>
          <a:prstGeom prst="rect">
            <a:avLst/>
          </a:prstGeom>
        </p:spPr>
      </p:pic>
      <p:pic>
        <p:nvPicPr>
          <p:cNvPr id="32" name="Picture 31" descr="Screen Shot 2016-07-20 at 12.40.07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" y="5265045"/>
            <a:ext cx="1282700" cy="1524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18492" y="5148460"/>
            <a:ext cx="1417642" cy="14628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Screen Shot 2016-07-20 at 12.40.07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3757" y="6399066"/>
            <a:ext cx="1282700" cy="1524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459753" y="2317448"/>
            <a:ext cx="914400" cy="22453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97" y="2441255"/>
            <a:ext cx="711716" cy="668842"/>
          </a:xfrm>
          <a:prstGeom prst="rect">
            <a:avLst/>
          </a:prstGeom>
        </p:spPr>
      </p:pic>
      <p:pic>
        <p:nvPicPr>
          <p:cNvPr id="37" name="Picture 36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97" y="3784536"/>
            <a:ext cx="711716" cy="66884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837563" y="2322425"/>
            <a:ext cx="914400" cy="22453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07" y="2446232"/>
            <a:ext cx="711716" cy="668842"/>
          </a:xfrm>
          <a:prstGeom prst="rect">
            <a:avLst/>
          </a:prstGeom>
        </p:spPr>
      </p:pic>
      <p:pic>
        <p:nvPicPr>
          <p:cNvPr id="40" name="Picture 39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07" y="3789513"/>
            <a:ext cx="711716" cy="668842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5113989" y="2322425"/>
            <a:ext cx="914400" cy="22453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533" y="2446232"/>
            <a:ext cx="711716" cy="668842"/>
          </a:xfrm>
          <a:prstGeom prst="rect">
            <a:avLst/>
          </a:prstGeom>
        </p:spPr>
      </p:pic>
      <p:pic>
        <p:nvPicPr>
          <p:cNvPr id="43" name="Picture 42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533" y="3789513"/>
            <a:ext cx="711716" cy="66884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444950" y="2322425"/>
            <a:ext cx="914400" cy="22453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94" y="2446232"/>
            <a:ext cx="711716" cy="668842"/>
          </a:xfrm>
          <a:prstGeom prst="rect">
            <a:avLst/>
          </a:prstGeom>
        </p:spPr>
      </p:pic>
      <p:pic>
        <p:nvPicPr>
          <p:cNvPr id="46" name="Picture 45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94" y="3789513"/>
            <a:ext cx="711716" cy="66884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26629" y="2589059"/>
            <a:ext cx="53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 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7559" y="3787001"/>
            <a:ext cx="69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 126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899799" y="2589059"/>
            <a:ext cx="6165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 1*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99799" y="3938466"/>
            <a:ext cx="770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 126*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833" y="5231023"/>
            <a:ext cx="5395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 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048" y="6274467"/>
            <a:ext cx="69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 126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24656" y="1984553"/>
            <a:ext cx="57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Rest 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39386" y="1984553"/>
            <a:ext cx="57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Rest 2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22072" y="1984553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W</a:t>
            </a:r>
            <a:r>
              <a:rPr lang="en-US" sz="1200" dirty="0" smtClean="0">
                <a:latin typeface="Times New Roman"/>
                <a:cs typeface="Times New Roman"/>
              </a:rPr>
              <a:t>orking </a:t>
            </a:r>
            <a:r>
              <a:rPr lang="en-US" sz="1200" dirty="0">
                <a:latin typeface="Times New Roman"/>
                <a:cs typeface="Times New Roman"/>
              </a:rPr>
              <a:t>M</a:t>
            </a:r>
            <a:r>
              <a:rPr lang="en-US" sz="1200" dirty="0" smtClean="0">
                <a:latin typeface="Times New Roman"/>
                <a:cs typeface="Times New Roman"/>
              </a:rPr>
              <a:t>emory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19700" y="1995088"/>
            <a:ext cx="71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Emotion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05169" y="1984567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Motor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742653" y="2317448"/>
            <a:ext cx="914400" cy="22453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97" y="2441255"/>
            <a:ext cx="711716" cy="668842"/>
          </a:xfrm>
          <a:prstGeom prst="rect">
            <a:avLst/>
          </a:prstGeom>
        </p:spPr>
      </p:pic>
      <p:pic>
        <p:nvPicPr>
          <p:cNvPr id="63" name="Picture 62" descr="Screen Shot 2016-07-20 at 12.35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97" y="3784536"/>
            <a:ext cx="711716" cy="66884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826197" y="1984553"/>
            <a:ext cx="7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Language</a:t>
            </a: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75" name="Picture 74" descr="Screen Shot 2016-07-20 at 12.40.07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16" y="6399066"/>
            <a:ext cx="1282700" cy="15240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013251" y="5130611"/>
            <a:ext cx="1417642" cy="14628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 descr="Screen Shot 2016-07-20 at 12.40.07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0722" y="5286050"/>
            <a:ext cx="1282700" cy="152400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2374592" y="5273057"/>
            <a:ext cx="6165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 1*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19807" y="6316501"/>
            <a:ext cx="770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Sub 126*</a:t>
            </a:r>
            <a:endParaRPr lang="en-US" sz="1200" dirty="0">
              <a:latin typeface="Times New Roman"/>
              <a:cs typeface="Times New Roman"/>
            </a:endParaRPr>
          </a:p>
        </p:txBody>
      </p:sp>
      <p:graphicFrame>
        <p:nvGraphicFramePr>
          <p:cNvPr id="8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07401"/>
              </p:ext>
            </p:extLst>
          </p:nvPr>
        </p:nvGraphicFramePr>
        <p:xfrm>
          <a:off x="1301750" y="3268663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2" imgW="76200" imgH="190500" progId="Equation.3">
                  <p:embed/>
                </p:oleObj>
              </mc:Choice>
              <mc:Fallback>
                <p:oleObj name="Equation" r:id="rId12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268663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16579"/>
              </p:ext>
            </p:extLst>
          </p:nvPr>
        </p:nvGraphicFramePr>
        <p:xfrm>
          <a:off x="5512472" y="3286294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4" imgW="76200" imgH="190500" progId="Equation.3">
                  <p:embed/>
                </p:oleObj>
              </mc:Choice>
              <mc:Fallback>
                <p:oleObj name="Equation" r:id="rId14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472" y="3286294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686206"/>
              </p:ext>
            </p:extLst>
          </p:nvPr>
        </p:nvGraphicFramePr>
        <p:xfrm>
          <a:off x="4296585" y="3280801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5" imgW="76200" imgH="190500" progId="Equation.3">
                  <p:embed/>
                </p:oleObj>
              </mc:Choice>
              <mc:Fallback>
                <p:oleObj name="Equation" r:id="rId15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585" y="3280801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389533"/>
              </p:ext>
            </p:extLst>
          </p:nvPr>
        </p:nvGraphicFramePr>
        <p:xfrm>
          <a:off x="6839108" y="3286294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6" imgW="76200" imgH="190500" progId="Equation.3">
                  <p:embed/>
                </p:oleObj>
              </mc:Choice>
              <mc:Fallback>
                <p:oleObj name="Equation" r:id="rId16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108" y="3286294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365393"/>
              </p:ext>
            </p:extLst>
          </p:nvPr>
        </p:nvGraphicFramePr>
        <p:xfrm>
          <a:off x="8125471" y="3268663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7" imgW="76200" imgH="190500" progId="Equation.3">
                  <p:embed/>
                </p:oleObj>
              </mc:Choice>
              <mc:Fallback>
                <p:oleObj name="Equation" r:id="rId17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5471" y="3268663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990838"/>
              </p:ext>
            </p:extLst>
          </p:nvPr>
        </p:nvGraphicFramePr>
        <p:xfrm>
          <a:off x="2872647" y="3280801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8" imgW="76200" imgH="190500" progId="Equation.3">
                  <p:embed/>
                </p:oleObj>
              </mc:Choice>
              <mc:Fallback>
                <p:oleObj name="Equation" r:id="rId18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647" y="3280801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63190"/>
              </p:ext>
            </p:extLst>
          </p:nvPr>
        </p:nvGraphicFramePr>
        <p:xfrm>
          <a:off x="1400175" y="5779830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9" imgW="76200" imgH="190500" progId="Equation.3">
                  <p:embed/>
                </p:oleObj>
              </mc:Choice>
              <mc:Fallback>
                <p:oleObj name="Equation" r:id="rId19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779830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626562"/>
              </p:ext>
            </p:extLst>
          </p:nvPr>
        </p:nvGraphicFramePr>
        <p:xfrm>
          <a:off x="3614122" y="5779830"/>
          <a:ext cx="107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20" imgW="76200" imgH="190500" progId="Equation.3">
                  <p:embed/>
                </p:oleObj>
              </mc:Choice>
              <mc:Fallback>
                <p:oleObj name="Equation" r:id="rId20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122" y="5779830"/>
                        <a:ext cx="107950" cy="29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Down Arrow 87"/>
          <p:cNvSpPr/>
          <p:nvPr/>
        </p:nvSpPr>
        <p:spPr>
          <a:xfrm flipH="1">
            <a:off x="1300004" y="4628016"/>
            <a:ext cx="219391" cy="637029"/>
          </a:xfrm>
          <a:prstGeom prst="down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791457" y="469323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/>
                <a:cs typeface="Times New Roman"/>
              </a:rPr>
              <a:t>Vectorize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0" name="Down Arrow 89"/>
          <p:cNvSpPr/>
          <p:nvPr/>
        </p:nvSpPr>
        <p:spPr>
          <a:xfrm rot="18618631" flipH="1">
            <a:off x="3114328" y="4438559"/>
            <a:ext cx="197455" cy="858953"/>
          </a:xfrm>
          <a:prstGeom prst="downArrow">
            <a:avLst>
              <a:gd name="adj1" fmla="val 50000"/>
              <a:gd name="adj2" fmla="val 37028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2109090" y="5438451"/>
            <a:ext cx="914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1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>the Johns Hopkins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Y. Chén</dc:creator>
  <cp:lastModifiedBy>Oliver Y. Chén</cp:lastModifiedBy>
  <cp:revision>4</cp:revision>
  <dcterms:created xsi:type="dcterms:W3CDTF">2016-07-20T04:25:38Z</dcterms:created>
  <dcterms:modified xsi:type="dcterms:W3CDTF">2016-07-20T05:02:53Z</dcterms:modified>
</cp:coreProperties>
</file>