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304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quation1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9606" y="2346975"/>
            <a:ext cx="1573755" cy="157707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3558" y="3216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21422"/>
              </p:ext>
            </p:extLst>
          </p:nvPr>
        </p:nvGraphicFramePr>
        <p:xfrm>
          <a:off x="4720032" y="3448909"/>
          <a:ext cx="527052" cy="31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368300" imgH="203200" progId="Equation.3">
                  <p:embed/>
                </p:oleObj>
              </mc:Choice>
              <mc:Fallback>
                <p:oleObj name="Equation" r:id="rId3" imgW="368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032" y="3448909"/>
                        <a:ext cx="527052" cy="3184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86837"/>
              </p:ext>
            </p:extLst>
          </p:nvPr>
        </p:nvGraphicFramePr>
        <p:xfrm>
          <a:off x="4671891" y="3016711"/>
          <a:ext cx="262253" cy="33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76200" imgH="88900" progId="Equation.3">
                  <p:embed/>
                </p:oleObj>
              </mc:Choice>
              <mc:Fallback>
                <p:oleObj name="Equation" r:id="rId5" imgW="76200" imgH="8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891" y="3016711"/>
                        <a:ext cx="262253" cy="3371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 rot="18351624">
            <a:off x="2716009" y="2307592"/>
            <a:ext cx="2851892" cy="1079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40000"/>
                <a:lumOff val="60000"/>
                <a:alpha val="5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72832"/>
              </p:ext>
            </p:extLst>
          </p:nvPr>
        </p:nvGraphicFramePr>
        <p:xfrm>
          <a:off x="3171833" y="3585107"/>
          <a:ext cx="817773" cy="31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571500" imgH="203200" progId="Equation.3">
                  <p:embed/>
                </p:oleObj>
              </mc:Choice>
              <mc:Fallback>
                <p:oleObj name="Equation" r:id="rId7" imgW="57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33" y="3585107"/>
                        <a:ext cx="817773" cy="3184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85717"/>
              </p:ext>
            </p:extLst>
          </p:nvPr>
        </p:nvGraphicFramePr>
        <p:xfrm>
          <a:off x="3989606" y="2710594"/>
          <a:ext cx="263144" cy="33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76200" imgH="88900" progId="Equation.3">
                  <p:embed/>
                </p:oleObj>
              </mc:Choice>
              <mc:Fallback>
                <p:oleObj name="Equation" r:id="rId9" imgW="76200" imgH="8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606" y="2710594"/>
                        <a:ext cx="263144" cy="338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 rot="18387567">
            <a:off x="3802615" y="2441418"/>
            <a:ext cx="1251863" cy="9144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497927"/>
              </p:ext>
            </p:extLst>
          </p:nvPr>
        </p:nvGraphicFramePr>
        <p:xfrm>
          <a:off x="4313517" y="2746169"/>
          <a:ext cx="263144" cy="33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76200" imgH="88900" progId="Equation.3">
                  <p:embed/>
                </p:oleObj>
              </mc:Choice>
              <mc:Fallback>
                <p:oleObj name="Equation" r:id="rId11" imgW="76200" imgH="8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517" y="2746169"/>
                        <a:ext cx="263144" cy="338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74044"/>
              </p:ext>
            </p:extLst>
          </p:nvPr>
        </p:nvGraphicFramePr>
        <p:xfrm>
          <a:off x="4067175" y="2551113"/>
          <a:ext cx="8207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3" imgW="571500" imgH="203200" progId="Equation.3">
                  <p:embed/>
                </p:oleObj>
              </mc:Choice>
              <mc:Fallback>
                <p:oleObj name="Equation" r:id="rId13" imgW="57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551113"/>
                        <a:ext cx="820738" cy="319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</vt:lpstr>
      <vt:lpstr>PowerPoint Presentation</vt:lpstr>
    </vt:vector>
  </TitlesOfParts>
  <Company>the Johns Hopkins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Y. Chén</dc:creator>
  <cp:lastModifiedBy>Oliver Y. Chén</cp:lastModifiedBy>
  <cp:revision>3</cp:revision>
  <dcterms:created xsi:type="dcterms:W3CDTF">2016-07-20T03:12:17Z</dcterms:created>
  <dcterms:modified xsi:type="dcterms:W3CDTF">2016-07-20T03:33:59Z</dcterms:modified>
</cp:coreProperties>
</file>