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288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3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DC4A-3CAD-7644-A405-8E9916230BC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6-07-20 at 11.10.49 PM 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4"/>
          <a:stretch/>
        </p:blipFill>
        <p:spPr>
          <a:xfrm>
            <a:off x="536178" y="1267514"/>
            <a:ext cx="2409258" cy="1611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785962" y="1515714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79052" y="2054796"/>
            <a:ext cx="1710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Identification </a:t>
            </a:r>
            <a:r>
              <a:rPr lang="en-US" sz="1000" dirty="0">
                <a:latin typeface="Arial"/>
                <a:cs typeface="Arial"/>
              </a:rPr>
              <a:t>accuracy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3282" y="2879319"/>
            <a:ext cx="448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/>
                <a:cs typeface="Arial"/>
              </a:rPr>
              <a:t>Age</a:t>
            </a:r>
            <a:endParaRPr lang="en-US" sz="1050" dirty="0">
              <a:latin typeface="Arial"/>
              <a:cs typeface="Arial"/>
            </a:endParaRPr>
          </a:p>
        </p:txBody>
      </p:sp>
      <p:pic>
        <p:nvPicPr>
          <p:cNvPr id="8" name="Picture 7" descr="Screen Shot 2016-07-20 at 11.10.49 PM 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4"/>
          <a:stretch/>
        </p:blipFill>
        <p:spPr>
          <a:xfrm>
            <a:off x="3344701" y="1270053"/>
            <a:ext cx="2409258" cy="16118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3594485" y="1518253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629471" y="2057335"/>
            <a:ext cx="1710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Identification </a:t>
            </a:r>
            <a:r>
              <a:rPr lang="en-US" sz="1000" dirty="0">
                <a:latin typeface="Arial"/>
                <a:cs typeface="Arial"/>
              </a:rPr>
              <a:t>accuracy rate</a:t>
            </a:r>
          </a:p>
        </p:txBody>
      </p:sp>
      <p:pic>
        <p:nvPicPr>
          <p:cNvPr id="11" name="Picture 10" descr="Screen Shot 2016-07-20 at 11.10.49 PM 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4"/>
          <a:stretch/>
        </p:blipFill>
        <p:spPr>
          <a:xfrm>
            <a:off x="6131264" y="1267514"/>
            <a:ext cx="2409258" cy="16118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6381048" y="1515714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416034" y="2054796"/>
            <a:ext cx="1710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Identification </a:t>
            </a:r>
            <a:r>
              <a:rPr lang="en-US" sz="1000" dirty="0">
                <a:latin typeface="Arial"/>
                <a:cs typeface="Arial"/>
              </a:rPr>
              <a:t>accuracy rate</a:t>
            </a:r>
          </a:p>
        </p:txBody>
      </p:sp>
      <p:pic>
        <p:nvPicPr>
          <p:cNvPr id="17" name="Picture 16" descr="Screen Shot 2016-07-20 at 11.10.49 PM 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4"/>
          <a:stretch/>
        </p:blipFill>
        <p:spPr>
          <a:xfrm>
            <a:off x="671876" y="3421396"/>
            <a:ext cx="2409258" cy="16118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921660" y="3669596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3354" y="4208678"/>
            <a:ext cx="1710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Identification </a:t>
            </a:r>
            <a:r>
              <a:rPr lang="en-US" sz="1000" dirty="0">
                <a:latin typeface="Arial"/>
                <a:cs typeface="Arial"/>
              </a:rPr>
              <a:t>accuracy rate</a:t>
            </a:r>
          </a:p>
        </p:txBody>
      </p:sp>
      <p:pic>
        <p:nvPicPr>
          <p:cNvPr id="20" name="Picture 19" descr="Screen Shot 2016-07-20 at 11.10.49 PM 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4"/>
          <a:stretch/>
        </p:blipFill>
        <p:spPr>
          <a:xfrm>
            <a:off x="3344701" y="3421396"/>
            <a:ext cx="2409258" cy="16118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6200000">
            <a:off x="3594485" y="3669596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629471" y="4208678"/>
            <a:ext cx="1710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Identification </a:t>
            </a:r>
            <a:r>
              <a:rPr lang="en-US" sz="1000" dirty="0">
                <a:latin typeface="Arial"/>
                <a:cs typeface="Arial"/>
              </a:rPr>
              <a:t>accuracy rate</a:t>
            </a:r>
          </a:p>
        </p:txBody>
      </p:sp>
      <p:pic>
        <p:nvPicPr>
          <p:cNvPr id="23" name="Picture 22" descr="Screen Shot 2016-07-20 at 11.10.49 PM 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4"/>
          <a:stretch/>
        </p:blipFill>
        <p:spPr>
          <a:xfrm>
            <a:off x="6131264" y="3421396"/>
            <a:ext cx="2409258" cy="16118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16200000">
            <a:off x="6381048" y="3669596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5416034" y="4208678"/>
            <a:ext cx="1710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Identification </a:t>
            </a:r>
            <a:r>
              <a:rPr lang="en-US" sz="1000" dirty="0">
                <a:latin typeface="Arial"/>
                <a:cs typeface="Arial"/>
              </a:rPr>
              <a:t>accuracy rate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91117" y="2904684"/>
            <a:ext cx="448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/>
                <a:cs typeface="Arial"/>
              </a:rPr>
              <a:t>Age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5591" y="2904684"/>
            <a:ext cx="448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/>
                <a:cs typeface="Arial"/>
              </a:rPr>
              <a:t>Age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16787" y="5186832"/>
            <a:ext cx="448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/>
                <a:cs typeface="Arial"/>
              </a:rPr>
              <a:t>Age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94622" y="5212197"/>
            <a:ext cx="448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/>
                <a:cs typeface="Arial"/>
              </a:rPr>
              <a:t>Age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19096" y="5212197"/>
            <a:ext cx="448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/>
                <a:cs typeface="Arial"/>
              </a:rPr>
              <a:t>Age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222675" y="1762744"/>
            <a:ext cx="1507139" cy="540271"/>
          </a:xfrm>
          <a:custGeom>
            <a:avLst/>
            <a:gdLst>
              <a:gd name="connsiteX0" fmla="*/ 0 w 1507139"/>
              <a:gd name="connsiteY0" fmla="*/ 473895 h 540271"/>
              <a:gd name="connsiteX1" fmla="*/ 350690 w 1507139"/>
              <a:gd name="connsiteY1" fmla="*/ 31 h 540271"/>
              <a:gd name="connsiteX2" fmla="*/ 1402760 w 1507139"/>
              <a:gd name="connsiteY2" fmla="*/ 492850 h 540271"/>
              <a:gd name="connsiteX3" fmla="*/ 1412238 w 1507139"/>
              <a:gd name="connsiteY3" fmla="*/ 492850 h 54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139" h="540271">
                <a:moveTo>
                  <a:pt x="0" y="473895"/>
                </a:moveTo>
                <a:cubicBezTo>
                  <a:pt x="58448" y="235383"/>
                  <a:pt x="116897" y="-3128"/>
                  <a:pt x="350690" y="31"/>
                </a:cubicBezTo>
                <a:cubicBezTo>
                  <a:pt x="584483" y="3190"/>
                  <a:pt x="1225835" y="410713"/>
                  <a:pt x="1402760" y="492850"/>
                </a:cubicBezTo>
                <a:cubicBezTo>
                  <a:pt x="1579685" y="574987"/>
                  <a:pt x="1495961" y="533918"/>
                  <a:pt x="1412238" y="4928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942891" y="1867025"/>
            <a:ext cx="1507018" cy="9477"/>
          </a:xfrm>
          <a:custGeom>
            <a:avLst/>
            <a:gdLst>
              <a:gd name="connsiteX0" fmla="*/ 0 w 1507018"/>
              <a:gd name="connsiteY0" fmla="*/ 9477 h 9477"/>
              <a:gd name="connsiteX1" fmla="*/ 1507018 w 1507018"/>
              <a:gd name="connsiteY1" fmla="*/ 0 h 9477"/>
              <a:gd name="connsiteX2" fmla="*/ 1507018 w 1507018"/>
              <a:gd name="connsiteY2" fmla="*/ 0 h 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7018" h="9477">
                <a:moveTo>
                  <a:pt x="0" y="9477"/>
                </a:moveTo>
                <a:lnTo>
                  <a:pt x="1507018" y="0"/>
                </a:lnTo>
                <a:lnTo>
                  <a:pt x="1507018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6719975" y="1762744"/>
            <a:ext cx="1563887" cy="312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222675" y="3898180"/>
            <a:ext cx="1507139" cy="186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961847" y="3970982"/>
            <a:ext cx="1516497" cy="455128"/>
          </a:xfrm>
          <a:custGeom>
            <a:avLst/>
            <a:gdLst>
              <a:gd name="connsiteX0" fmla="*/ 0 w 1516497"/>
              <a:gd name="connsiteY0" fmla="*/ 47387 h 455128"/>
              <a:gd name="connsiteX1" fmla="*/ 417037 w 1516497"/>
              <a:gd name="connsiteY1" fmla="*/ 454910 h 455128"/>
              <a:gd name="connsiteX2" fmla="*/ 1516497 w 1516497"/>
              <a:gd name="connsiteY2" fmla="*/ 0 h 45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497" h="455128">
                <a:moveTo>
                  <a:pt x="0" y="47387"/>
                </a:moveTo>
                <a:cubicBezTo>
                  <a:pt x="82144" y="255097"/>
                  <a:pt x="164288" y="462808"/>
                  <a:pt x="417037" y="454910"/>
                </a:cubicBezTo>
                <a:cubicBezTo>
                  <a:pt x="669786" y="447012"/>
                  <a:pt x="1093141" y="223506"/>
                  <a:pt x="1516497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757888" y="4008548"/>
            <a:ext cx="1509144" cy="271674"/>
          </a:xfrm>
          <a:custGeom>
            <a:avLst/>
            <a:gdLst>
              <a:gd name="connsiteX0" fmla="*/ 0 w 1509144"/>
              <a:gd name="connsiteY0" fmla="*/ 265707 h 271674"/>
              <a:gd name="connsiteX1" fmla="*/ 94781 w 1509144"/>
              <a:gd name="connsiteY1" fmla="*/ 38252 h 271674"/>
              <a:gd name="connsiteX2" fmla="*/ 369646 w 1509144"/>
              <a:gd name="connsiteY2" fmla="*/ 218321 h 271674"/>
              <a:gd name="connsiteX3" fmla="*/ 454948 w 1509144"/>
              <a:gd name="connsiteY3" fmla="*/ 343 h 271674"/>
              <a:gd name="connsiteX4" fmla="*/ 786682 w 1509144"/>
              <a:gd name="connsiteY4" fmla="*/ 180412 h 271674"/>
              <a:gd name="connsiteX5" fmla="*/ 843551 w 1509144"/>
              <a:gd name="connsiteY5" fmla="*/ 343 h 271674"/>
              <a:gd name="connsiteX6" fmla="*/ 1241631 w 1509144"/>
              <a:gd name="connsiteY6" fmla="*/ 237275 h 271674"/>
              <a:gd name="connsiteX7" fmla="*/ 1251109 w 1509144"/>
              <a:gd name="connsiteY7" fmla="*/ 47730 h 271674"/>
              <a:gd name="connsiteX8" fmla="*/ 1488062 w 1509144"/>
              <a:gd name="connsiteY8" fmla="*/ 256230 h 271674"/>
              <a:gd name="connsiteX9" fmla="*/ 1497540 w 1509144"/>
              <a:gd name="connsiteY9" fmla="*/ 256230 h 27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9144" h="271674">
                <a:moveTo>
                  <a:pt x="0" y="265707"/>
                </a:moveTo>
                <a:cubicBezTo>
                  <a:pt x="16586" y="155928"/>
                  <a:pt x="33173" y="46150"/>
                  <a:pt x="94781" y="38252"/>
                </a:cubicBezTo>
                <a:cubicBezTo>
                  <a:pt x="156389" y="30354"/>
                  <a:pt x="309618" y="224639"/>
                  <a:pt x="369646" y="218321"/>
                </a:cubicBezTo>
                <a:cubicBezTo>
                  <a:pt x="429674" y="212003"/>
                  <a:pt x="385442" y="6661"/>
                  <a:pt x="454948" y="343"/>
                </a:cubicBezTo>
                <a:cubicBezTo>
                  <a:pt x="524454" y="-5975"/>
                  <a:pt x="721915" y="180412"/>
                  <a:pt x="786682" y="180412"/>
                </a:cubicBezTo>
                <a:cubicBezTo>
                  <a:pt x="851449" y="180412"/>
                  <a:pt x="767726" y="-9134"/>
                  <a:pt x="843551" y="343"/>
                </a:cubicBezTo>
                <a:cubicBezTo>
                  <a:pt x="919376" y="9820"/>
                  <a:pt x="1173705" y="229377"/>
                  <a:pt x="1241631" y="237275"/>
                </a:cubicBezTo>
                <a:cubicBezTo>
                  <a:pt x="1309557" y="245173"/>
                  <a:pt x="1210037" y="44571"/>
                  <a:pt x="1251109" y="47730"/>
                </a:cubicBezTo>
                <a:cubicBezTo>
                  <a:pt x="1292181" y="50889"/>
                  <a:pt x="1446990" y="221480"/>
                  <a:pt x="1488062" y="256230"/>
                </a:cubicBezTo>
                <a:cubicBezTo>
                  <a:pt x="1529134" y="290980"/>
                  <a:pt x="1497540" y="256230"/>
                  <a:pt x="1497540" y="25623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30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Johns Hopkins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Y. Chén</dc:creator>
  <cp:lastModifiedBy>Oliver Y. Chén</cp:lastModifiedBy>
  <cp:revision>7</cp:revision>
  <dcterms:created xsi:type="dcterms:W3CDTF">2016-07-20T03:12:17Z</dcterms:created>
  <dcterms:modified xsi:type="dcterms:W3CDTF">2016-07-22T01:39:45Z</dcterms:modified>
</cp:coreProperties>
</file>