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ff7ad3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ff7ad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ff7ad38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ff7ad38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ff7ad38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ff7ad38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ff7ad38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ff7ad38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ff7ad38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ff7ad38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ff7ad38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ff7ad38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ff7ad38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ff7ad38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ff7ad38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ff7ad38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6ff7ad38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6ff7ad3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ff7ad3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ff7ad3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ff7ad38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ff7ad38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ff7ad38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ff7ad38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ff7ad3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ff7ad3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ff7ad3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ff7ad3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ff7ad38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ff7ad38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https://alykhantejani.github.io/images/gradient_descent_line_graph.gif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ff7ad38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ff7ad38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97" y="0"/>
            <a:ext cx="77232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13" y="0"/>
            <a:ext cx="68243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4625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3556925" y="1791275"/>
            <a:ext cx="1868100" cy="144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0" y="845375"/>
            <a:ext cx="91440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Open Sans"/>
                <a:ea typeface="Open Sans"/>
                <a:cs typeface="Open Sans"/>
                <a:sym typeface="Open Sans"/>
              </a:rPr>
              <a:t>Machine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Open Sans"/>
                <a:ea typeface="Open Sans"/>
                <a:cs typeface="Open Sans"/>
                <a:sym typeface="Open Sans"/>
              </a:rPr>
              <a:t>Learning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890050" y="3443850"/>
            <a:ext cx="33639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Oliver Zhang and Joshua Zhu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97" y="0"/>
            <a:ext cx="77232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08 at 3.24.42 PM.png" id="77" name="Google Shape;77;p18"/>
          <p:cNvPicPr preferRelativeResize="0"/>
          <p:nvPr/>
        </p:nvPicPr>
        <p:blipFill rotWithShape="1">
          <a:blip r:embed="rId3">
            <a:alphaModFix/>
          </a:blip>
          <a:srcRect b="0" l="0" r="12640" t="4205"/>
          <a:stretch/>
        </p:blipFill>
        <p:spPr>
          <a:xfrm>
            <a:off x="4250174" y="806450"/>
            <a:ext cx="4707476" cy="353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08 at 3.22.11 PM.png" id="78" name="Google Shape;78;p18"/>
          <p:cNvPicPr preferRelativeResize="0"/>
          <p:nvPr/>
        </p:nvPicPr>
        <p:blipFill rotWithShape="1">
          <a:blip r:embed="rId4">
            <a:alphaModFix/>
          </a:blip>
          <a:srcRect b="0" l="0" r="13837" t="3044"/>
          <a:stretch/>
        </p:blipFill>
        <p:spPr>
          <a:xfrm>
            <a:off x="0" y="842203"/>
            <a:ext cx="4250175" cy="345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/>
        </p:nvSpPr>
        <p:spPr>
          <a:xfrm>
            <a:off x="1560000" y="351675"/>
            <a:ext cx="6024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Gif for Gradient Descent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075"/>
            <a:ext cx="8839200" cy="346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