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E435-DE5C-4A8C-B54E-92C992DF9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E3E1B9-F683-44D3-94FB-D22BC7034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68D19-AAA3-4098-BB83-C618911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EF3D3-6537-46B0-93C4-5A60E03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394D8-30BE-4FA4-876D-AB28FF13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3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F65D0-2462-4DB9-AD83-C8D10FAA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114026-2EC4-45C2-A5DD-0F66C385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0D91B-2A20-4138-B96B-0E9BC002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DA1E4-D5E4-4207-AE0F-0F3DFBA8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EFA81-B7B9-425F-9584-2F82A733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A963AD-896D-47D7-A03A-0ABC17EA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D17DD-F9C7-4384-9C45-C9BCBE17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B5E78-405C-4F11-A509-6E17F054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8FC22-809B-46ED-B5BF-775BA4A9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184F6-BBD8-4098-B213-FDD6C22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39072-F4A9-4405-B01A-B7E7EC28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BEF3F2-5947-4B99-A29C-388BF7CE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06233-A5F4-458C-9EB1-5000162F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61D9C-0791-4E0E-A4C7-55DAACA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DF6EB-F80B-4DB7-8AA0-99CF203B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7EE20-ED4B-42BA-90B9-813AB4DE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ECBBE-40A7-4F5E-BDD1-6CF08471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570E8-024E-45EF-AFC6-C753C86A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23C1-478F-4004-8419-5C72E991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241E3-332B-4C35-A13C-480C48DC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EF1F7-BB04-438D-9E58-8BDF0C4A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32B83-07F4-4A59-A09C-806B951F0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D2628-3C45-4A2B-AE1A-E0C42EF1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16F27D-9FDF-40EF-8C89-5EBA8495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C078B-231A-4860-94A2-BB7E6F3E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47906-F232-4429-8622-112C02E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86FD1-6D0C-4990-A82C-B6C352D4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755C9-B2C0-4A74-B88D-360CC6F5D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81A498-38BA-4AD5-B36F-47D3877F8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9C1AE8-AB4E-4871-B737-9F44B9033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6505E6-400C-42C3-B2B9-5A6A003AD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E775D3-8903-41F6-B9EE-2F38F50C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520642-30C1-4BAE-B890-067A8EB0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C6B9C7-6487-4305-8E26-997F81B5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B685D-C076-4E8F-89E0-FDEFB163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6F97A-F364-4F63-9F70-5742C54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D6D2EA-E249-4DBA-8939-20061BAF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EC5F3-525E-4BBE-A4B3-CCA551A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82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D4CF09-2EC5-4C35-9E34-1B45EAB1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36EE07-33AC-44C5-93C0-B25EF7E3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A8B19B-3B34-49A5-8D14-1F7A36C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9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1182E-56EC-4165-8C37-F3ABF3D9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E1CDB-FE42-4C99-9599-EDD857DB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A7F39-9BD7-451B-A180-AB5D31FA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A734C1-AA99-417E-9EA9-F77CAE4F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9B0DA-7BF7-46F5-869C-92577E18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17479E-4D1E-458B-8700-0A198C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60DF6-F365-4771-A031-E030F5DB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6A0E58-3C72-4C7F-9561-DCC2ED9DD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DAB425-0150-4853-BB88-874809152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A77AC3-D72D-4347-BCAB-E290DC70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7CA3E5-5294-4BFB-BC86-3BADDF64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E18171-B643-4F0A-9744-34199F1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30F8E-1A43-46CC-A2E8-7C47ACA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F0A349-8363-429F-AEB5-F8387D7B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12CD8-9DC8-4434-B902-9060523A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876F-9ED8-4E10-924C-EC685BB69D0E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BFA09-64E3-48D5-A942-6ED008B28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BF17D-C1F9-4FD4-905E-9DD88E84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6056-2DEA-47D0-ADB3-49BBA16C9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2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4513E-E189-4A25-824E-C12FA0A55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8FAAF-2F26-4031-B6DE-239F1FE51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42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Olivier</dc:creator>
  <cp:lastModifiedBy>Tom Olivier</cp:lastModifiedBy>
  <cp:revision>1</cp:revision>
  <dcterms:created xsi:type="dcterms:W3CDTF">2020-10-29T18:24:07Z</dcterms:created>
  <dcterms:modified xsi:type="dcterms:W3CDTF">2020-10-29T18:25:16Z</dcterms:modified>
</cp:coreProperties>
</file>