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5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2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51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46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37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97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35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3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77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71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70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78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76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5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62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92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FABF-4413-4D69-9055-0A387B5428BB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0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芝加哥犯罪資料分析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師大 科技系 袁靖淳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警區比較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/>
          <a:stretch/>
        </p:blipFill>
        <p:spPr>
          <a:xfrm>
            <a:off x="173255" y="2122796"/>
            <a:ext cx="8181473" cy="424912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7" r="64370"/>
          <a:stretch/>
        </p:blipFill>
        <p:spPr>
          <a:xfrm>
            <a:off x="9471259" y="1798019"/>
            <a:ext cx="664143" cy="4667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476065" y="60959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犯罪分布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85744"/>
            <a:ext cx="8915400" cy="3673962"/>
          </a:xfrm>
        </p:spPr>
      </p:pic>
    </p:spTree>
    <p:extLst>
      <p:ext uri="{BB962C8B-B14F-4D97-AF65-F5344CB8AC3E}">
        <p14:creationId xmlns:p14="http://schemas.microsoft.com/office/powerpoint/2010/main" val="27759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5662"/>
            <a:ext cx="10515600" cy="5322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資料會更新，因此以下結論以我作此份報告時取得之資料為準</a:t>
            </a: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此份報告使用之分析樣本只有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1000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組，因此不能代表完整資料的結論</a:t>
            </a: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sz="2400" dirty="0" smtClean="0"/>
              <a:t>逮捕率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全體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19.3%</a:t>
            </a:r>
            <a:endParaRPr lang="en-US" altLang="zh-TW" sz="2000" dirty="0" smtClean="0"/>
          </a:p>
          <a:p>
            <a:r>
              <a:rPr lang="zh-TW" altLang="en-US" sz="2400" dirty="0" smtClean="0"/>
              <a:t>家庭內犯罪率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18.7%</a:t>
            </a:r>
          </a:p>
          <a:p>
            <a:r>
              <a:rPr lang="zh-TW" altLang="en-US" sz="2400" dirty="0" smtClean="0"/>
              <a:t>犯罪項目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-</a:t>
            </a:r>
            <a:r>
              <a:rPr lang="zh-TW" altLang="en-US" sz="2400" dirty="0" smtClean="0"/>
              <a:t> 前三名：竊盜、暴力、破壞</a:t>
            </a:r>
            <a:endParaRPr lang="en-US" altLang="zh-TW" sz="2400" dirty="0" smtClean="0"/>
          </a:p>
          <a:p>
            <a:r>
              <a:rPr lang="zh-TW" altLang="en-US" sz="2400" dirty="0" smtClean="0"/>
              <a:t>逮捕率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警區比較</a:t>
            </a:r>
            <a:r>
              <a:rPr lang="en-US" altLang="zh-TW" sz="2400" dirty="0" smtClean="0"/>
              <a:t>)</a:t>
            </a:r>
            <a:endParaRPr lang="zh-TW" altLang="en-US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</a:t>
            </a:r>
            <a:r>
              <a:rPr lang="en-US" altLang="zh-TW" sz="2400" dirty="0" smtClean="0"/>
              <a:t>	-</a:t>
            </a:r>
            <a:r>
              <a:rPr lang="zh-TW" altLang="en-US" sz="2400" dirty="0" smtClean="0"/>
              <a:t> 最高：</a:t>
            </a:r>
            <a:r>
              <a:rPr lang="en-US" altLang="zh-TW" sz="2400" dirty="0" smtClean="0"/>
              <a:t>District 11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7"/>
          <a:stretch/>
        </p:blipFill>
        <p:spPr>
          <a:xfrm>
            <a:off x="7160895" y="2129822"/>
            <a:ext cx="4481663" cy="38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預期延伸分析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查詢當地資料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人口組成、環境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解釋犯罪分布和犯罪行為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 smtClean="0"/>
              <a:t>	- </a:t>
            </a:r>
            <a:r>
              <a:rPr lang="zh-TW" altLang="en-US" sz="2000" dirty="0" smtClean="0"/>
              <a:t>為什麼那三塊的犯罪分布最密集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多</a:t>
            </a:r>
            <a:endParaRPr lang="en-US" altLang="zh-TW" sz="2000" dirty="0" smtClean="0"/>
          </a:p>
          <a:p>
            <a:r>
              <a:rPr lang="zh-TW" altLang="en-US" dirty="0" smtClean="0"/>
              <a:t>預測模型製作</a:t>
            </a:r>
            <a:endParaRPr lang="en-US" altLang="zh-TW" dirty="0" smtClean="0"/>
          </a:p>
          <a:p>
            <a:r>
              <a:rPr lang="zh-TW" altLang="en-US" dirty="0" smtClean="0"/>
              <a:t>與其他城市</a:t>
            </a:r>
            <a:r>
              <a:rPr lang="en-US" altLang="zh-TW" dirty="0" smtClean="0"/>
              <a:t>/</a:t>
            </a:r>
            <a:r>
              <a:rPr lang="zh-TW" altLang="en-US" dirty="0" smtClean="0"/>
              <a:t>國家比較</a:t>
            </a:r>
            <a:endParaRPr lang="en-US" altLang="zh-TW" dirty="0"/>
          </a:p>
          <a:p>
            <a:r>
              <a:rPr lang="zh-TW" altLang="en-US" dirty="0" smtClean="0"/>
              <a:t>找警力分配資料解釋不同警區逮捕率差別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96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Chicago Data Portal</a:t>
            </a:r>
          </a:p>
          <a:p>
            <a:pPr marL="0" indent="0">
              <a:buNone/>
            </a:pPr>
            <a:r>
              <a:rPr lang="en-US" altLang="zh-TW" dirty="0" smtClean="0"/>
              <a:t>https://data.cityofchicago.org/Public-Safety/Crimes-2001-to-present/ijzp-q8t2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6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資料取得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997"/>
            <a:ext cx="8637583" cy="4979975"/>
          </a:xfrm>
        </p:spPr>
      </p:pic>
      <p:sp>
        <p:nvSpPr>
          <p:cNvPr id="5" name="文字方塊 4"/>
          <p:cNvSpPr txBox="1"/>
          <p:nvPr/>
        </p:nvSpPr>
        <p:spPr>
          <a:xfrm>
            <a:off x="9860793" y="6115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網頁截圖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8672362" y="6115640"/>
            <a:ext cx="68339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資料項目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67"/>
          <a:stretch/>
        </p:blipFill>
        <p:spPr>
          <a:xfrm>
            <a:off x="221380" y="1690688"/>
            <a:ext cx="5380523" cy="457219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47"/>
          <a:stretch/>
        </p:blipFill>
        <p:spPr>
          <a:xfrm>
            <a:off x="6096000" y="1690688"/>
            <a:ext cx="5563502" cy="457219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21380" y="5457524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1380" y="5860203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1380" y="4214261"/>
            <a:ext cx="847024" cy="319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039051" y="2144829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21380" y="3387850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039051" y="5954084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076749" y="5191935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067926" y="5573405"/>
            <a:ext cx="698634" cy="286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21380" y="5021420"/>
            <a:ext cx="1212784" cy="341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0576" y="4640739"/>
            <a:ext cx="847827" cy="28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0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資料清理後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11" y="1835249"/>
            <a:ext cx="9442130" cy="4527049"/>
          </a:xfrm>
        </p:spPr>
      </p:pic>
    </p:spTree>
    <p:extLst>
      <p:ext uri="{BB962C8B-B14F-4D97-AF65-F5344CB8AC3E}">
        <p14:creationId xmlns:p14="http://schemas.microsoft.com/office/powerpoint/2010/main" val="35591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https://oliveyuan.shinyapps.io/Chicago_crime/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8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預期分析項目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全體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家庭內犯罪率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犯罪項目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警區比較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犯罪分布地圖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0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9" t="41564" r="35094" b="8369"/>
          <a:stretch/>
        </p:blipFill>
        <p:spPr>
          <a:xfrm>
            <a:off x="328307" y="1410727"/>
            <a:ext cx="5266321" cy="515979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90986"/>
          <a:stretch/>
        </p:blipFill>
        <p:spPr>
          <a:xfrm>
            <a:off x="8912994" y="1637298"/>
            <a:ext cx="856647" cy="4667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014972" y="593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22" t="39318" r="2750" b="50148"/>
          <a:stretch/>
        </p:blipFill>
        <p:spPr>
          <a:xfrm>
            <a:off x="5594628" y="1690688"/>
            <a:ext cx="1297061" cy="12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家庭內犯罪率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t="21679" r="43166" b="14613"/>
          <a:stretch/>
        </p:blipFill>
        <p:spPr>
          <a:xfrm>
            <a:off x="465622" y="1464042"/>
            <a:ext cx="5978091" cy="51029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5" r="58698"/>
          <a:stretch/>
        </p:blipFill>
        <p:spPr>
          <a:xfrm>
            <a:off x="9336506" y="1464042"/>
            <a:ext cx="596766" cy="4667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274854" y="5761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8" t="17173" b="62961"/>
          <a:stretch/>
        </p:blipFill>
        <p:spPr>
          <a:xfrm>
            <a:off x="5738260" y="1254945"/>
            <a:ext cx="1773456" cy="20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犯罪項目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/>
          <a:stretch/>
        </p:blipFill>
        <p:spPr>
          <a:xfrm>
            <a:off x="549443" y="1690688"/>
            <a:ext cx="8382801" cy="466281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25"/>
          <a:stretch/>
        </p:blipFill>
        <p:spPr>
          <a:xfrm>
            <a:off x="9175633" y="1686251"/>
            <a:ext cx="1934778" cy="4667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562692" y="63535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1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150</Words>
  <Application>Microsoft Office PowerPoint</Application>
  <PresentationFormat>寬螢幕</PresentationFormat>
  <Paragraphs>48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Century Gothic</vt:lpstr>
      <vt:lpstr>Wingdings 3</vt:lpstr>
      <vt:lpstr>絲縷</vt:lpstr>
      <vt:lpstr>芝加哥犯罪資料分析</vt:lpstr>
      <vt:lpstr>資料取得</vt:lpstr>
      <vt:lpstr>資料項目</vt:lpstr>
      <vt:lpstr>資料清理後</vt:lpstr>
      <vt:lpstr>Shiny</vt:lpstr>
      <vt:lpstr>預期分析項目 </vt:lpstr>
      <vt:lpstr>逮捕率(全體)</vt:lpstr>
      <vt:lpstr>家庭內犯罪率</vt:lpstr>
      <vt:lpstr>犯罪項目</vt:lpstr>
      <vt:lpstr>逮捕率(警區比較)</vt:lpstr>
      <vt:lpstr>犯罪分布地圖</vt:lpstr>
      <vt:lpstr>分析結論</vt:lpstr>
      <vt:lpstr>預期延伸分析</vt:lpstr>
      <vt:lpstr>資料來源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芝加哥犯罪資料分析</dc:title>
  <dc:creator>靖淳 袁</dc:creator>
  <cp:lastModifiedBy>靖淳 袁</cp:lastModifiedBy>
  <cp:revision>13</cp:revision>
  <dcterms:created xsi:type="dcterms:W3CDTF">2018-11-19T12:14:40Z</dcterms:created>
  <dcterms:modified xsi:type="dcterms:W3CDTF">2018-11-22T02:51:32Z</dcterms:modified>
</cp:coreProperties>
</file>