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2" r:id="rId2"/>
  </p:sldMasterIdLst>
  <p:sldIdLst>
    <p:sldId id="256" r:id="rId3"/>
    <p:sldId id="266" r:id="rId4"/>
    <p:sldId id="259" r:id="rId5"/>
    <p:sldId id="258" r:id="rId6"/>
    <p:sldId id="263" r:id="rId7"/>
    <p:sldId id="261" r:id="rId8"/>
    <p:sldId id="265" r:id="rId9"/>
    <p:sldId id="260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96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2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59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76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985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84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930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04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707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918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68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204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557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14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55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6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48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0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14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33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1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48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D75B10-1A00-4636-827F-C611AACD0BF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425897-5467-4078-ADF5-40708649D8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58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P7UFeENc9r8?feature=oembed" TargetMode="External"/><Relationship Id="rId4" Type="http://schemas.openxmlformats.org/officeDocument/2006/relationships/hyperlink" Target="https://www.youtube.com/watch?v=P7UFeENc9r8&amp;lc=Ugxg_LJHe5lAzjtzai54AaABA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tay/dino-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stackoverflow.com/questions/26218617/runtimewarning-overflow-encountered-in-exp-in-computing-the-logistic-fun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7285B-09D4-4C01-88A4-D40FB9668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758952"/>
            <a:ext cx="11164389" cy="3566160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人工智慧期末專案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使用基因演算法運行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小恐龍遊戲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402312-268B-49EA-A679-BC74D6995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CBE105004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孫浩倫 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CBE105044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孫芷榆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945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BD03A-6E78-4087-8997-7B019F74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線上媒體 3" title="Google Dinosaur Game using genetic algorithm(AI Final Project)">
            <a:hlinkClick r:id="" action="ppaction://media"/>
            <a:extLst>
              <a:ext uri="{FF2B5EF4-FFF2-40B4-BE49-F238E27FC236}">
                <a16:creationId xmlns:a16="http://schemas.microsoft.com/office/drawing/2014/main" id="{A675102D-05AF-45EF-92D4-E62E1AA582E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51113" y="1846263"/>
            <a:ext cx="7151687" cy="40227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831916D-4351-4AB7-8112-8C78B2C61E4B}"/>
              </a:ext>
            </a:extLst>
          </p:cNvPr>
          <p:cNvSpPr txBox="1"/>
          <p:nvPr/>
        </p:nvSpPr>
        <p:spPr>
          <a:xfrm>
            <a:off x="1993764" y="5868988"/>
            <a:ext cx="8447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https://www.youtube.com/watch?v=P7UFeENc9r8&amp;lc=Ugxg_LJHe5lAzjtzai54AaABAg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7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1207F-7490-4F60-ADCF-C365D639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參考來源</a:t>
            </a:r>
            <a:endParaRPr lang="zh-TW" alt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D911A81-124A-4535-AFA4-5CD7E8FC4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51" y="1858082"/>
            <a:ext cx="4752360" cy="4022725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C5CE19C-B44B-4792-8F75-D34B935C2806}"/>
              </a:ext>
            </a:extLst>
          </p:cNvPr>
          <p:cNvSpPr txBox="1"/>
          <p:nvPr/>
        </p:nvSpPr>
        <p:spPr>
          <a:xfrm>
            <a:off x="4503109" y="5880807"/>
            <a:ext cx="323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https://github.com/utay/dino-ml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7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33B03-4438-4512-B1C0-2B2063B3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恐龍資訊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998BAB8-2D54-4DBC-BF9B-3BD45BEEDECF}"/>
              </a:ext>
            </a:extLst>
          </p:cNvPr>
          <p:cNvCxnSpPr>
            <a:cxnSpLocks/>
          </p:cNvCxnSpPr>
          <p:nvPr/>
        </p:nvCxnSpPr>
        <p:spPr>
          <a:xfrm flipH="1">
            <a:off x="3706114" y="2438750"/>
            <a:ext cx="1" cy="30824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 descr="一張含有 電腦, 監視器, 黑色 的圖片&#10;&#10;自動產生的描述">
            <a:extLst>
              <a:ext uri="{FF2B5EF4-FFF2-40B4-BE49-F238E27FC236}">
                <a16:creationId xmlns:a16="http://schemas.microsoft.com/office/drawing/2014/main" id="{2ED5EF80-09A7-4B62-88AC-8055D9F0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487" y="3350098"/>
            <a:ext cx="5715000" cy="1428750"/>
          </a:xfrm>
          <a:prstGeom prst="rect">
            <a:avLst/>
          </a:prstGeom>
        </p:spPr>
      </p:pic>
      <p:pic>
        <p:nvPicPr>
          <p:cNvPr id="13" name="圖片 12" descr="一張含有 電腦, 膝上型電腦 的圖片&#10;&#10;自動產生的描述">
            <a:extLst>
              <a:ext uri="{FF2B5EF4-FFF2-40B4-BE49-F238E27FC236}">
                <a16:creationId xmlns:a16="http://schemas.microsoft.com/office/drawing/2014/main" id="{057528E7-8931-492B-B95A-BCBC8BADF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487" y="2000250"/>
            <a:ext cx="5715000" cy="1428750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B5C100E-EE21-4D3B-8D68-91D99BC3842C}"/>
              </a:ext>
            </a:extLst>
          </p:cNvPr>
          <p:cNvCxnSpPr>
            <a:cxnSpLocks/>
          </p:cNvCxnSpPr>
          <p:nvPr/>
        </p:nvCxnSpPr>
        <p:spPr>
          <a:xfrm>
            <a:off x="4241691" y="3753394"/>
            <a:ext cx="1" cy="176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8A7F84E-7FFD-407A-B672-2A18AD521F60}"/>
              </a:ext>
            </a:extLst>
          </p:cNvPr>
          <p:cNvCxnSpPr>
            <a:cxnSpLocks/>
          </p:cNvCxnSpPr>
          <p:nvPr/>
        </p:nvCxnSpPr>
        <p:spPr>
          <a:xfrm flipH="1">
            <a:off x="7211315" y="2438750"/>
            <a:ext cx="2" cy="30824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4A1751E-81BD-468B-AC6B-22E61AF7FC71}"/>
              </a:ext>
            </a:extLst>
          </p:cNvPr>
          <p:cNvCxnSpPr/>
          <p:nvPr/>
        </p:nvCxnSpPr>
        <p:spPr>
          <a:xfrm>
            <a:off x="3706115" y="3251611"/>
            <a:ext cx="350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6DC37A7-DCF5-4906-B171-A1FF7279F0F7}"/>
              </a:ext>
            </a:extLst>
          </p:cNvPr>
          <p:cNvCxnSpPr>
            <a:cxnSpLocks/>
          </p:cNvCxnSpPr>
          <p:nvPr/>
        </p:nvCxnSpPr>
        <p:spPr>
          <a:xfrm>
            <a:off x="3706114" y="4611187"/>
            <a:ext cx="535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1E4D180-9A79-46A7-ACCA-F69EDF71D8F3}"/>
              </a:ext>
            </a:extLst>
          </p:cNvPr>
          <p:cNvCxnSpPr>
            <a:cxnSpLocks/>
          </p:cNvCxnSpPr>
          <p:nvPr/>
        </p:nvCxnSpPr>
        <p:spPr>
          <a:xfrm>
            <a:off x="4241690" y="5151296"/>
            <a:ext cx="296962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39F64AB-18AB-43EA-8CBE-86632152431F}"/>
              </a:ext>
            </a:extLst>
          </p:cNvPr>
          <p:cNvCxnSpPr/>
          <p:nvPr/>
        </p:nvCxnSpPr>
        <p:spPr>
          <a:xfrm>
            <a:off x="5590903" y="5151296"/>
            <a:ext cx="1968137" cy="69215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3478E64-FC72-4C54-85C9-55174B3BF605}"/>
              </a:ext>
            </a:extLst>
          </p:cNvPr>
          <p:cNvSpPr txBox="1"/>
          <p:nvPr/>
        </p:nvSpPr>
        <p:spPr>
          <a:xfrm>
            <a:off x="5107367" y="5893682"/>
            <a:ext cx="556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=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lastObs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['distance']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(time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lastObs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['time'])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8CECEED-68DB-4114-B949-11D7D14E6FA7}"/>
              </a:ext>
            </a:extLst>
          </p:cNvPr>
          <p:cNvCxnSpPr>
            <a:cxnSpLocks/>
          </p:cNvCxnSpPr>
          <p:nvPr/>
        </p:nvCxnSpPr>
        <p:spPr>
          <a:xfrm flipV="1">
            <a:off x="5590903" y="2109808"/>
            <a:ext cx="984068" cy="11342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D9C76D1-21D2-4B6E-ABA5-8AEC16EB189D}"/>
              </a:ext>
            </a:extLst>
          </p:cNvPr>
          <p:cNvSpPr txBox="1"/>
          <p:nvPr/>
        </p:nvSpPr>
        <p:spPr>
          <a:xfrm>
            <a:off x="5861389" y="1740475"/>
            <a:ext cx="203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lastObs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['distance']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78282E8-DC8D-44C8-BF36-2A13C0C674CB}"/>
              </a:ext>
            </a:extLst>
          </p:cNvPr>
          <p:cNvCxnSpPr>
            <a:cxnSpLocks/>
          </p:cNvCxnSpPr>
          <p:nvPr/>
        </p:nvCxnSpPr>
        <p:spPr>
          <a:xfrm flipH="1">
            <a:off x="2548961" y="4611188"/>
            <a:ext cx="1424941" cy="86450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9B63F03-380D-48F8-A7BC-3D80ECC1A5B9}"/>
              </a:ext>
            </a:extLst>
          </p:cNvPr>
          <p:cNvSpPr txBox="1"/>
          <p:nvPr/>
        </p:nvSpPr>
        <p:spPr>
          <a:xfrm>
            <a:off x="2277760" y="5454701"/>
            <a:ext cx="54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95499AF-11ED-46C6-8BFB-A111F7F34E07}"/>
              </a:ext>
            </a:extLst>
          </p:cNvPr>
          <p:cNvSpPr txBox="1"/>
          <p:nvPr/>
        </p:nvSpPr>
        <p:spPr>
          <a:xfrm>
            <a:off x="9324940" y="2676920"/>
            <a:ext cx="8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6FA6AB6-ED19-4157-B489-EA4C304E09F2}"/>
              </a:ext>
            </a:extLst>
          </p:cNvPr>
          <p:cNvSpPr txBox="1"/>
          <p:nvPr/>
        </p:nvSpPr>
        <p:spPr>
          <a:xfrm>
            <a:off x="9324940" y="3979992"/>
            <a:ext cx="8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E4B4F76-F8A3-4EE4-A16A-B140242D340B}"/>
              </a:ext>
            </a:extLst>
          </p:cNvPr>
          <p:cNvSpPr txBox="1"/>
          <p:nvPr/>
        </p:nvSpPr>
        <p:spPr>
          <a:xfrm>
            <a:off x="231597" y="2304677"/>
            <a:ext cx="2825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獲取障礙物相關資訊函式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get_obstacle_data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尋找障礙物函式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find_next_obstacle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8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F0A2D-EB60-4620-83C1-0158DD41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網路設計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87ECD8-038C-47CE-9F8D-6E6A12D4F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66" y="2245078"/>
            <a:ext cx="4244665" cy="318540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F84794-F127-4D57-8D39-8D4F6F4EF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09" y="2982570"/>
            <a:ext cx="5305425" cy="13620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2F40DB6-2BDE-4893-8E7C-D4D617D5CE2B}"/>
              </a:ext>
            </a:extLst>
          </p:cNvPr>
          <p:cNvSpPr/>
          <p:nvPr/>
        </p:nvSpPr>
        <p:spPr>
          <a:xfrm>
            <a:off x="1968137" y="3344090"/>
            <a:ext cx="2725783" cy="261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B674AAB-43FD-40CF-9738-205F03C4C8A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93920" y="3474720"/>
            <a:ext cx="1245326" cy="9134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D9FD51-CBFE-47B8-9D98-8C2111FEA33F}"/>
                  </a:ext>
                </a:extLst>
              </p:cNvPr>
              <p:cNvSpPr txBox="1"/>
              <p:nvPr/>
            </p:nvSpPr>
            <p:spPr>
              <a:xfrm>
                <a:off x="4907280" y="4457060"/>
                <a:ext cx="2316480" cy="87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D9FD51-CBFE-47B8-9D98-8C2111FEA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80" y="4457060"/>
                <a:ext cx="2316480" cy="877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C39D76-9A9E-44FA-82F8-5D36076EBBD2}"/>
                  </a:ext>
                </a:extLst>
              </p:cNvPr>
              <p:cNvSpPr txBox="1"/>
              <p:nvPr/>
            </p:nvSpPr>
            <p:spPr>
              <a:xfrm>
                <a:off x="3679370" y="5383076"/>
                <a:ext cx="7781109" cy="877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C39D76-9A9E-44FA-82F8-5D36076EB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70" y="5383076"/>
                <a:ext cx="7781109" cy="877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3BB92BE1-F97E-404A-B768-7B6B166B7B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5" t="10160" b="65745"/>
          <a:stretch/>
        </p:blipFill>
        <p:spPr>
          <a:xfrm>
            <a:off x="7837714" y="592601"/>
            <a:ext cx="3828747" cy="165247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0BD6E44-9420-470D-A20E-B5CF3CEF599D}"/>
              </a:ext>
            </a:extLst>
          </p:cNvPr>
          <p:cNvSpPr txBox="1"/>
          <p:nvPr/>
        </p:nvSpPr>
        <p:spPr>
          <a:xfrm>
            <a:off x="0" y="6425409"/>
            <a:ext cx="1264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https://stackoverflow.com/questions/26218617/runtimewarning-overflow-encountered-in-exp-in-computing-the-logistic-function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1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6370B-6768-4EEA-92AC-446ABBE4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恐龍運行</a:t>
            </a:r>
            <a:endParaRPr lang="zh-TW" altLang="en-US" dirty="0"/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9D3813F0-2C46-4BDC-9249-8362F8DAB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89"/>
          <a:stretch/>
        </p:blipFill>
        <p:spPr>
          <a:xfrm>
            <a:off x="611505" y="2871616"/>
            <a:ext cx="5514975" cy="1804888"/>
          </a:xfrm>
          <a:prstGeom prst="rect">
            <a:avLst/>
          </a:prstGeom>
        </p:spPr>
      </p:pic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BAD14945-69BD-46F5-A421-7C256EE60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52" y="1981336"/>
            <a:ext cx="4886325" cy="40100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11435ED-8E83-44A0-9632-EFDDFFEA1BC9}"/>
              </a:ext>
            </a:extLst>
          </p:cNvPr>
          <p:cNvSpPr/>
          <p:nvPr/>
        </p:nvSpPr>
        <p:spPr>
          <a:xfrm>
            <a:off x="1097280" y="3570514"/>
            <a:ext cx="4998720" cy="313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5AB3DFD-B917-45FC-B638-B24DBAF6BD74}"/>
              </a:ext>
            </a:extLst>
          </p:cNvPr>
          <p:cNvCxnSpPr>
            <a:cxnSpLocks/>
          </p:cNvCxnSpPr>
          <p:nvPr/>
        </p:nvCxnSpPr>
        <p:spPr>
          <a:xfrm flipH="1">
            <a:off x="5843451" y="2516777"/>
            <a:ext cx="1715590" cy="209876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280446-9936-46C9-A4F6-44DB140F283D}"/>
              </a:ext>
            </a:extLst>
          </p:cNvPr>
          <p:cNvSpPr txBox="1"/>
          <p:nvPr/>
        </p:nvSpPr>
        <p:spPr>
          <a:xfrm>
            <a:off x="5020606" y="4611971"/>
            <a:ext cx="171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因為跳而結束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8355D3F-D1B5-450D-AA16-952C6CAAB0F5}"/>
              </a:ext>
            </a:extLst>
          </p:cNvPr>
          <p:cNvCxnSpPr>
            <a:cxnSpLocks/>
          </p:cNvCxnSpPr>
          <p:nvPr/>
        </p:nvCxnSpPr>
        <p:spPr>
          <a:xfrm flipH="1">
            <a:off x="6308836" y="4136571"/>
            <a:ext cx="892745" cy="12583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6C44873-B03F-4BA3-A278-70845F690975}"/>
              </a:ext>
            </a:extLst>
          </p:cNvPr>
          <p:cNvSpPr txBox="1"/>
          <p:nvPr/>
        </p:nvSpPr>
        <p:spPr>
          <a:xfrm>
            <a:off x="5444421" y="5393106"/>
            <a:ext cx="184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因為不跳而結束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F44583-B3AF-4B6A-86BA-4595E31863CE}"/>
              </a:ext>
            </a:extLst>
          </p:cNvPr>
          <p:cNvSpPr/>
          <p:nvPr/>
        </p:nvSpPr>
        <p:spPr>
          <a:xfrm>
            <a:off x="7993653" y="5114365"/>
            <a:ext cx="3811224" cy="163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ED8134E-7614-465B-A7B0-F911D23D92F6}"/>
              </a:ext>
            </a:extLst>
          </p:cNvPr>
          <p:cNvCxnSpPr>
            <a:cxnSpLocks/>
          </p:cNvCxnSpPr>
          <p:nvPr/>
        </p:nvCxnSpPr>
        <p:spPr>
          <a:xfrm>
            <a:off x="9382557" y="5313008"/>
            <a:ext cx="728094" cy="4494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8D0C269-2B0A-47AB-9C77-DED045BF41BA}"/>
              </a:ext>
            </a:extLst>
          </p:cNvPr>
          <p:cNvSpPr txBox="1"/>
          <p:nvPr/>
        </p:nvSpPr>
        <p:spPr>
          <a:xfrm>
            <a:off x="9193869" y="5762438"/>
            <a:ext cx="261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penalty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逞罰不跳而死</a:t>
            </a:r>
          </a:p>
        </p:txBody>
      </p:sp>
    </p:spTree>
    <p:extLst>
      <p:ext uri="{BB962C8B-B14F-4D97-AF65-F5344CB8AC3E}">
        <p14:creationId xmlns:p14="http://schemas.microsoft.com/office/powerpoint/2010/main" val="14497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97F40-1CB7-4E19-B96F-1956E611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7A6AEF2-EA90-4DF2-9ABA-FA063E88D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95" y="2661287"/>
            <a:ext cx="7124700" cy="1295400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6AA3C31-DF23-4E09-934F-7233864AF8A8}"/>
              </a:ext>
            </a:extLst>
          </p:cNvPr>
          <p:cNvSpPr/>
          <p:nvPr/>
        </p:nvSpPr>
        <p:spPr>
          <a:xfrm>
            <a:off x="2734488" y="2880362"/>
            <a:ext cx="5756365" cy="202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C826846-B442-4C47-82D6-78F650130815}"/>
                  </a:ext>
                </a:extLst>
              </p:cNvPr>
              <p:cNvSpPr txBox="1"/>
              <p:nvPr/>
            </p:nvSpPr>
            <p:spPr>
              <a:xfrm>
                <a:off x="1227909" y="4560622"/>
                <a:ext cx="101977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𝑔𝑒𝑛𝑜𝑚𝑒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𝑓𝑖𝑡𝑛𝑒𝑠𝑠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= 1.5 ∗ 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𝑠𝑐𝑎𝑛𝑛𝑒𝑟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𝑓𝑖𝑡𝑛𝑒𝑠𝑠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() + 15 ∗ 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𝑟𝑢𝑛𝑛𝑖𝑛𝑔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−   (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𝑗𝑢𝑚𝑝𝐷𝑖𝑠𝑡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/ 100)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C826846-B442-4C47-82D6-78F650130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909" y="4560622"/>
                <a:ext cx="101977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ED36B1A-E9BE-473B-B215-50EADA41998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612670" y="3082836"/>
            <a:ext cx="714107" cy="14777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B158A9F-7A09-4B98-9DD8-90C2CE5B7E5D}"/>
              </a:ext>
            </a:extLst>
          </p:cNvPr>
          <p:cNvCxnSpPr>
            <a:cxnSpLocks/>
          </p:cNvCxnSpPr>
          <p:nvPr/>
        </p:nvCxnSpPr>
        <p:spPr>
          <a:xfrm>
            <a:off x="5329645" y="4929954"/>
            <a:ext cx="0" cy="5912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ABB33AE-72BA-48B7-8779-A6A677784ADA}"/>
              </a:ext>
            </a:extLst>
          </p:cNvPr>
          <p:cNvCxnSpPr>
            <a:cxnSpLocks/>
          </p:cNvCxnSpPr>
          <p:nvPr/>
        </p:nvCxnSpPr>
        <p:spPr>
          <a:xfrm>
            <a:off x="8042365" y="4890767"/>
            <a:ext cx="0" cy="5912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8DD396F-4D17-4068-B483-B8231F21A69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223863" y="4882058"/>
            <a:ext cx="485038" cy="65470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7DA8AB-FA46-419E-BAF0-01A9B9FB3BAF}"/>
              </a:ext>
            </a:extLst>
          </p:cNvPr>
          <p:cNvSpPr txBox="1"/>
          <p:nvPr/>
        </p:nvSpPr>
        <p:spPr>
          <a:xfrm>
            <a:off x="4147774" y="5536766"/>
            <a:ext cx="236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恐龍看到多少障礙物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4745775-01BB-4A05-AD75-15A2A74F35F8}"/>
              </a:ext>
            </a:extLst>
          </p:cNvPr>
          <p:cNvSpPr txBox="1"/>
          <p:nvPr/>
        </p:nvSpPr>
        <p:spPr>
          <a:xfrm>
            <a:off x="7105264" y="5536766"/>
            <a:ext cx="18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恐龍跑多少時間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7012053-66BC-4330-91E1-21F6201C74C0}"/>
              </a:ext>
            </a:extLst>
          </p:cNvPr>
          <p:cNvSpPr txBox="1"/>
          <p:nvPr/>
        </p:nvSpPr>
        <p:spPr>
          <a:xfrm>
            <a:off x="9225802" y="5536766"/>
            <a:ext cx="296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恐龍死掉前與障礙物之距離</a:t>
            </a:r>
          </a:p>
        </p:txBody>
      </p:sp>
    </p:spTree>
    <p:extLst>
      <p:ext uri="{BB962C8B-B14F-4D97-AF65-F5344CB8AC3E}">
        <p14:creationId xmlns:p14="http://schemas.microsoft.com/office/powerpoint/2010/main" val="2710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8AFB8-FFF6-4D66-BE88-9A716EF4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D5CB498C-2114-411B-B963-B881A9E3E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4" y="3128748"/>
            <a:ext cx="4683067" cy="199189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09D0AB-A44E-447D-9966-9FF6735BC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301" y="3316446"/>
            <a:ext cx="6333781" cy="20741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E169201-7068-4B52-A959-89392BDB69DF}"/>
              </a:ext>
            </a:extLst>
          </p:cNvPr>
          <p:cNvSpPr/>
          <p:nvPr/>
        </p:nvSpPr>
        <p:spPr>
          <a:xfrm>
            <a:off x="986216" y="4378236"/>
            <a:ext cx="4082173" cy="829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E67B5A5-33A3-4213-B110-2FDD014FF102}"/>
              </a:ext>
            </a:extLst>
          </p:cNvPr>
          <p:cNvCxnSpPr>
            <a:cxnSpLocks/>
          </p:cNvCxnSpPr>
          <p:nvPr/>
        </p:nvCxnSpPr>
        <p:spPr>
          <a:xfrm>
            <a:off x="3107887" y="5207725"/>
            <a:ext cx="1019976" cy="67056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133D9F5-EDEF-4444-B8B3-22E4F78E7C1D}"/>
              </a:ext>
            </a:extLst>
          </p:cNvPr>
          <p:cNvSpPr txBox="1"/>
          <p:nvPr/>
        </p:nvSpPr>
        <p:spPr>
          <a:xfrm>
            <a:off x="3027302" y="5878286"/>
            <a:ext cx="22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刻意保留最好的基因</a:t>
            </a:r>
          </a:p>
        </p:txBody>
      </p:sp>
    </p:spTree>
    <p:extLst>
      <p:ext uri="{BB962C8B-B14F-4D97-AF65-F5344CB8AC3E}">
        <p14:creationId xmlns:p14="http://schemas.microsoft.com/office/powerpoint/2010/main" val="118280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97F40-1CB7-4E19-B96F-1956E611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837635-4E67-4695-9227-03F17E1A2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38" y="2614613"/>
            <a:ext cx="8553450" cy="2486025"/>
          </a:xfr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F79915-B630-4533-952A-5F332ACAF432}"/>
              </a:ext>
            </a:extLst>
          </p:cNvPr>
          <p:cNvCxnSpPr>
            <a:cxnSpLocks/>
          </p:cNvCxnSpPr>
          <p:nvPr/>
        </p:nvCxnSpPr>
        <p:spPr>
          <a:xfrm flipV="1">
            <a:off x="4146061" y="2614613"/>
            <a:ext cx="2620499" cy="84153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FC1142-BD47-4356-B30B-C524F5BFDACC}"/>
              </a:ext>
            </a:extLst>
          </p:cNvPr>
          <p:cNvSpPr txBox="1"/>
          <p:nvPr/>
        </p:nvSpPr>
        <p:spPr>
          <a:xfrm>
            <a:off x="5931058" y="2245281"/>
            <a:ext cx="321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隨機亂數決定是否要重組基因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C6FDAE6-E15F-4507-B5E0-CAD6C54AD884}"/>
              </a:ext>
            </a:extLst>
          </p:cNvPr>
          <p:cNvCxnSpPr>
            <a:cxnSpLocks/>
          </p:cNvCxnSpPr>
          <p:nvPr/>
        </p:nvCxnSpPr>
        <p:spPr>
          <a:xfrm flipV="1">
            <a:off x="5656216" y="3110729"/>
            <a:ext cx="2024744" cy="5251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5698E-498C-4E53-A9AB-9AD4CD541848}"/>
              </a:ext>
            </a:extLst>
          </p:cNvPr>
          <p:cNvSpPr txBox="1"/>
          <p:nvPr/>
        </p:nvSpPr>
        <p:spPr>
          <a:xfrm>
            <a:off x="6867989" y="2739594"/>
            <a:ext cx="210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決定要從哪裡切開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040F1E-EC3C-4B1E-A529-A944532D1E64}"/>
              </a:ext>
            </a:extLst>
          </p:cNvPr>
          <p:cNvSpPr/>
          <p:nvPr/>
        </p:nvSpPr>
        <p:spPr>
          <a:xfrm>
            <a:off x="2926080" y="4023360"/>
            <a:ext cx="7646126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BF703F3-44B3-4161-9D67-F19E878758EF}"/>
              </a:ext>
            </a:extLst>
          </p:cNvPr>
          <p:cNvCxnSpPr>
            <a:cxnSpLocks/>
          </p:cNvCxnSpPr>
          <p:nvPr/>
        </p:nvCxnSpPr>
        <p:spPr>
          <a:xfrm>
            <a:off x="6126163" y="4313329"/>
            <a:ext cx="1728968" cy="12834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254EF3A-CAD4-46E6-B76F-96205DC675BE}"/>
              </a:ext>
            </a:extLst>
          </p:cNvPr>
          <p:cNvSpPr txBox="1"/>
          <p:nvPr/>
        </p:nvSpPr>
        <p:spPr>
          <a:xfrm>
            <a:off x="6867989" y="5598795"/>
            <a:ext cx="210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兩段基因做重組</a:t>
            </a:r>
          </a:p>
        </p:txBody>
      </p:sp>
    </p:spTree>
    <p:extLst>
      <p:ext uri="{BB962C8B-B14F-4D97-AF65-F5344CB8AC3E}">
        <p14:creationId xmlns:p14="http://schemas.microsoft.com/office/powerpoint/2010/main" val="306858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AB8BF-D038-49E5-A07C-75AEFF88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2907C5F-1C68-43B7-994B-6AA187EFB202}"/>
              </a:ext>
            </a:extLst>
          </p:cNvPr>
          <p:cNvSpPr/>
          <p:nvPr/>
        </p:nvSpPr>
        <p:spPr>
          <a:xfrm>
            <a:off x="2142306" y="2451462"/>
            <a:ext cx="461554" cy="4615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F5C90C0-9E49-449E-B393-1F17CB438A1D}"/>
              </a:ext>
            </a:extLst>
          </p:cNvPr>
          <p:cNvSpPr/>
          <p:nvPr/>
        </p:nvSpPr>
        <p:spPr>
          <a:xfrm>
            <a:off x="2116181" y="3368039"/>
            <a:ext cx="461554" cy="4615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A613DD8-6D6D-4EAB-993C-FD8D747CD01E}"/>
              </a:ext>
            </a:extLst>
          </p:cNvPr>
          <p:cNvSpPr/>
          <p:nvPr/>
        </p:nvSpPr>
        <p:spPr>
          <a:xfrm>
            <a:off x="2116181" y="4284616"/>
            <a:ext cx="461554" cy="4615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DF2CEC5-6E8B-4B0E-BF49-15E5D7474647}"/>
              </a:ext>
            </a:extLst>
          </p:cNvPr>
          <p:cNvSpPr/>
          <p:nvPr/>
        </p:nvSpPr>
        <p:spPr>
          <a:xfrm>
            <a:off x="4567643" y="2887979"/>
            <a:ext cx="461554" cy="4615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52B77E9-6AD6-432F-A1A0-254DE791808A}"/>
              </a:ext>
            </a:extLst>
          </p:cNvPr>
          <p:cNvSpPr/>
          <p:nvPr/>
        </p:nvSpPr>
        <p:spPr>
          <a:xfrm>
            <a:off x="4567643" y="3979816"/>
            <a:ext cx="461554" cy="4615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3BA0A46-E2CD-4BFE-A3A0-4766D9981138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603860" y="2682239"/>
            <a:ext cx="1963783" cy="436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74349E3-4BAD-4E38-8F9E-37E4EE26E41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603860" y="2682239"/>
            <a:ext cx="1963783" cy="1528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6890451-694F-4FCF-9574-0F57C0698E6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577735" y="3118756"/>
            <a:ext cx="1989908" cy="48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226F2BA-75CC-4D18-AE2C-0014858C84F3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577735" y="3598816"/>
            <a:ext cx="1989908" cy="611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7B4246E-9CCD-42B9-B0D4-92A6E81ED73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77735" y="3118756"/>
            <a:ext cx="1989908" cy="1396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AEE4213-729E-4436-BF45-4DE5CAF4648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577735" y="4210593"/>
            <a:ext cx="1989908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85D3BD2-A2E7-48E3-ACB3-68E121388094}"/>
                  </a:ext>
                </a:extLst>
              </p:cNvPr>
              <p:cNvSpPr txBox="1"/>
              <p:nvPr/>
            </p:nvSpPr>
            <p:spPr>
              <a:xfrm rot="717803">
                <a:off x="3342968" y="2625356"/>
                <a:ext cx="62702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TW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85D3BD2-A2E7-48E3-ACB3-68E121388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17803">
                <a:off x="3342968" y="2625356"/>
                <a:ext cx="627020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06DEE74-39C4-4C23-9452-DE74D4E079BB}"/>
                  </a:ext>
                </a:extLst>
              </p:cNvPr>
              <p:cNvSpPr txBox="1"/>
              <p:nvPr/>
            </p:nvSpPr>
            <p:spPr>
              <a:xfrm rot="1727794">
                <a:off x="2857773" y="2797697"/>
                <a:ext cx="62702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TW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TW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06DEE74-39C4-4C23-9452-DE74D4E0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7794">
                <a:off x="2857773" y="2797697"/>
                <a:ext cx="627020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834B141-0AFE-4ACD-A7B5-07E008DC929E}"/>
                  </a:ext>
                </a:extLst>
              </p:cNvPr>
              <p:cNvSpPr txBox="1"/>
              <p:nvPr/>
            </p:nvSpPr>
            <p:spPr>
              <a:xfrm rot="20839183">
                <a:off x="2661441" y="3202983"/>
                <a:ext cx="62702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TW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834B141-0AFE-4ACD-A7B5-07E008DC9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39183">
                <a:off x="2661441" y="3202983"/>
                <a:ext cx="627020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0080DE1-6E52-4CED-9031-40B3F4FA0EE8}"/>
                  </a:ext>
                </a:extLst>
              </p:cNvPr>
              <p:cNvSpPr txBox="1"/>
              <p:nvPr/>
            </p:nvSpPr>
            <p:spPr>
              <a:xfrm rot="1013785">
                <a:off x="2996029" y="3497395"/>
                <a:ext cx="62702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TW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TW" alt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0080DE1-6E52-4CED-9031-40B3F4FA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13785">
                <a:off x="2996029" y="3497395"/>
                <a:ext cx="627020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08161CA-712A-41E6-88D3-84CD8FD88CE9}"/>
                  </a:ext>
                </a:extLst>
              </p:cNvPr>
              <p:cNvSpPr txBox="1"/>
              <p:nvPr/>
            </p:nvSpPr>
            <p:spPr>
              <a:xfrm rot="19409889">
                <a:off x="2575985" y="3939176"/>
                <a:ext cx="62702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TW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TW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08161CA-712A-41E6-88D3-84CD8FD88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9889">
                <a:off x="2575985" y="3939176"/>
                <a:ext cx="627020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7FB03929-47D8-46CB-A04C-203C6FE28DD1}"/>
                  </a:ext>
                </a:extLst>
              </p:cNvPr>
              <p:cNvSpPr txBox="1"/>
              <p:nvPr/>
            </p:nvSpPr>
            <p:spPr>
              <a:xfrm rot="20839183">
                <a:off x="2792208" y="4402939"/>
                <a:ext cx="62702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TW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TW" alt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7FB03929-47D8-46CB-A04C-203C6FE28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39183">
                <a:off x="2792208" y="4402939"/>
                <a:ext cx="627020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35">
            <a:extLst>
              <a:ext uri="{FF2B5EF4-FFF2-40B4-BE49-F238E27FC236}">
                <a16:creationId xmlns:a16="http://schemas.microsoft.com/office/drawing/2014/main" id="{A50ACEEB-5094-4908-9E69-04E06FB53E9E}"/>
              </a:ext>
            </a:extLst>
          </p:cNvPr>
          <p:cNvGrpSpPr/>
          <p:nvPr/>
        </p:nvGrpSpPr>
        <p:grpSpPr>
          <a:xfrm>
            <a:off x="2373083" y="5047419"/>
            <a:ext cx="2749247" cy="877613"/>
            <a:chOff x="2747553" y="5139541"/>
            <a:chExt cx="7781109" cy="8776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33F546C-DD85-412F-A30D-CA5B2373BFA3}"/>
                    </a:ext>
                  </a:extLst>
                </p:cNvPr>
                <p:cNvSpPr txBox="1"/>
                <p:nvPr/>
              </p:nvSpPr>
              <p:spPr>
                <a:xfrm>
                  <a:off x="2747553" y="5139541"/>
                  <a:ext cx="7781109" cy="8776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33F546C-DD85-412F-A30D-CA5B2373B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553" y="5139541"/>
                  <a:ext cx="7781109" cy="8776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6E43727-DD33-4C0A-B233-228244089B65}"/>
                </a:ext>
              </a:extLst>
            </p:cNvPr>
            <p:cNvSpPr/>
            <p:nvPr/>
          </p:nvSpPr>
          <p:spPr>
            <a:xfrm>
              <a:off x="3178886" y="5578348"/>
              <a:ext cx="5225291" cy="32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橢圓 36">
            <a:extLst>
              <a:ext uri="{FF2B5EF4-FFF2-40B4-BE49-F238E27FC236}">
                <a16:creationId xmlns:a16="http://schemas.microsoft.com/office/drawing/2014/main" id="{064D980F-75F5-480D-B8E5-6D16E9C7307D}"/>
              </a:ext>
            </a:extLst>
          </p:cNvPr>
          <p:cNvSpPr/>
          <p:nvPr/>
        </p:nvSpPr>
        <p:spPr>
          <a:xfrm>
            <a:off x="7572115" y="2542899"/>
            <a:ext cx="461554" cy="4615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34D49AC1-9FBD-4B35-9179-65084DFBD78C}"/>
              </a:ext>
            </a:extLst>
          </p:cNvPr>
          <p:cNvSpPr/>
          <p:nvPr/>
        </p:nvSpPr>
        <p:spPr>
          <a:xfrm>
            <a:off x="7545990" y="3459476"/>
            <a:ext cx="461554" cy="4615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DE14CF2D-3E05-4AF1-938A-1FEDA2C731E0}"/>
              </a:ext>
            </a:extLst>
          </p:cNvPr>
          <p:cNvSpPr/>
          <p:nvPr/>
        </p:nvSpPr>
        <p:spPr>
          <a:xfrm>
            <a:off x="7545990" y="4376053"/>
            <a:ext cx="461554" cy="4615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E62987F-91E2-4674-94B0-43C6D0A71C6D}"/>
              </a:ext>
            </a:extLst>
          </p:cNvPr>
          <p:cNvSpPr/>
          <p:nvPr/>
        </p:nvSpPr>
        <p:spPr>
          <a:xfrm>
            <a:off x="9997452" y="2979416"/>
            <a:ext cx="461554" cy="4615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71D1A6A7-8EA1-49CA-A841-1A80DEAD94AD}"/>
              </a:ext>
            </a:extLst>
          </p:cNvPr>
          <p:cNvSpPr/>
          <p:nvPr/>
        </p:nvSpPr>
        <p:spPr>
          <a:xfrm>
            <a:off x="9997452" y="4071253"/>
            <a:ext cx="461554" cy="4615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962F515-530B-4E3A-AD6D-4357647D2546}"/>
              </a:ext>
            </a:extLst>
          </p:cNvPr>
          <p:cNvCxnSpPr>
            <a:stCxn id="37" idx="6"/>
            <a:endCxn id="40" idx="2"/>
          </p:cNvCxnSpPr>
          <p:nvPr/>
        </p:nvCxnSpPr>
        <p:spPr>
          <a:xfrm>
            <a:off x="8033669" y="2773676"/>
            <a:ext cx="1963783" cy="436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6EA91D6-8539-45A1-A961-C10CEB8CCAB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8033669" y="2773676"/>
            <a:ext cx="1963783" cy="1528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2DA4BCA-994F-44D3-BD7D-E77F02F7D70F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8007544" y="3210193"/>
            <a:ext cx="1989908" cy="48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B8B11165-BF02-4F31-9FE8-89287912013E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8007544" y="3690253"/>
            <a:ext cx="1989908" cy="611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9A1E96E-2B21-44AB-B2E8-9D576D049096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8007544" y="3210193"/>
            <a:ext cx="1989908" cy="1396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FEC819EE-D7E4-452D-B8B5-52FBCDCEB945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8007544" y="4302030"/>
            <a:ext cx="1989908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389EA21-E13D-4561-9F3E-7C1F2CA937C8}"/>
                  </a:ext>
                </a:extLst>
              </p:cNvPr>
              <p:cNvSpPr txBox="1"/>
              <p:nvPr/>
            </p:nvSpPr>
            <p:spPr>
              <a:xfrm rot="717803">
                <a:off x="8772777" y="2716793"/>
                <a:ext cx="62702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TW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389EA21-E13D-4561-9F3E-7C1F2CA93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17803">
                <a:off x="8772777" y="2716793"/>
                <a:ext cx="627020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9DD24685-F52D-42B8-AEB7-6FA545ABA2EE}"/>
                  </a:ext>
                </a:extLst>
              </p:cNvPr>
              <p:cNvSpPr txBox="1"/>
              <p:nvPr/>
            </p:nvSpPr>
            <p:spPr>
              <a:xfrm rot="1727794">
                <a:off x="8287582" y="2889134"/>
                <a:ext cx="62702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TW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TW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9DD24685-F52D-42B8-AEB7-6FA545ABA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7794">
                <a:off x="8287582" y="2889134"/>
                <a:ext cx="627020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EC729C8C-2184-49F4-85E6-431E00D4E740}"/>
                  </a:ext>
                </a:extLst>
              </p:cNvPr>
              <p:cNvSpPr txBox="1"/>
              <p:nvPr/>
            </p:nvSpPr>
            <p:spPr>
              <a:xfrm rot="20839183">
                <a:off x="8091250" y="3294420"/>
                <a:ext cx="62702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TW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EC729C8C-2184-49F4-85E6-431E00D4E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39183">
                <a:off x="8091250" y="3294420"/>
                <a:ext cx="627020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E97BE794-C9F7-48BC-9B6A-6E173BC19119}"/>
                  </a:ext>
                </a:extLst>
              </p:cNvPr>
              <p:cNvSpPr txBox="1"/>
              <p:nvPr/>
            </p:nvSpPr>
            <p:spPr>
              <a:xfrm rot="1013785">
                <a:off x="8425838" y="3588832"/>
                <a:ext cx="62702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TW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TW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E97BE794-C9F7-48BC-9B6A-6E173BC19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13785">
                <a:off x="8425838" y="3588832"/>
                <a:ext cx="627020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3704B45-DF17-4F0B-8E59-98C5F13D7DD2}"/>
                  </a:ext>
                </a:extLst>
              </p:cNvPr>
              <p:cNvSpPr txBox="1"/>
              <p:nvPr/>
            </p:nvSpPr>
            <p:spPr>
              <a:xfrm rot="19409889">
                <a:off x="8005794" y="4030613"/>
                <a:ext cx="62702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TW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TW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3704B45-DF17-4F0B-8E59-98C5F13D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9889">
                <a:off x="8005794" y="4030613"/>
                <a:ext cx="627020" cy="3231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08587898-9276-46B9-9158-3DB794A16A8C}"/>
                  </a:ext>
                </a:extLst>
              </p:cNvPr>
              <p:cNvSpPr txBox="1"/>
              <p:nvPr/>
            </p:nvSpPr>
            <p:spPr>
              <a:xfrm rot="20839183">
                <a:off x="8222017" y="4494376"/>
                <a:ext cx="62702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TW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TW" alt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08587898-9276-46B9-9158-3DB794A16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39183">
                <a:off x="8222017" y="4494376"/>
                <a:ext cx="627020" cy="3231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群組 65">
            <a:extLst>
              <a:ext uri="{FF2B5EF4-FFF2-40B4-BE49-F238E27FC236}">
                <a16:creationId xmlns:a16="http://schemas.microsoft.com/office/drawing/2014/main" id="{23B962EC-751A-482A-BD51-B87D1165949A}"/>
              </a:ext>
            </a:extLst>
          </p:cNvPr>
          <p:cNvGrpSpPr/>
          <p:nvPr/>
        </p:nvGrpSpPr>
        <p:grpSpPr>
          <a:xfrm>
            <a:off x="7502236" y="5021265"/>
            <a:ext cx="2749247" cy="877613"/>
            <a:chOff x="7489381" y="5212069"/>
            <a:chExt cx="2749247" cy="8776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B510544E-6C86-40F7-8DAF-ECD2B4F37623}"/>
                    </a:ext>
                  </a:extLst>
                </p:cNvPr>
                <p:cNvSpPr txBox="1"/>
                <p:nvPr/>
              </p:nvSpPr>
              <p:spPr>
                <a:xfrm>
                  <a:off x="7489381" y="5212069"/>
                  <a:ext cx="2749247" cy="8776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B510544E-6C86-40F7-8DAF-ECD2B4F37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381" y="5212069"/>
                  <a:ext cx="2749247" cy="87761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0CC96F8-CDF5-4349-8E3E-640E37602DE1}"/>
                </a:ext>
              </a:extLst>
            </p:cNvPr>
            <p:cNvSpPr/>
            <p:nvPr/>
          </p:nvSpPr>
          <p:spPr>
            <a:xfrm>
              <a:off x="8864004" y="5286093"/>
              <a:ext cx="654465" cy="7709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C8F052FC-DF6D-4905-8619-263F63B0F5E2}"/>
                  </a:ext>
                </a:extLst>
              </p:cNvPr>
              <p:cNvSpPr txBox="1"/>
              <p:nvPr/>
            </p:nvSpPr>
            <p:spPr>
              <a:xfrm>
                <a:off x="9792789" y="1913073"/>
                <a:ext cx="2316480" cy="87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C8F052FC-DF6D-4905-8619-263F63B0F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789" y="1913073"/>
                <a:ext cx="2316480" cy="8776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>
            <a:extLst>
              <a:ext uri="{FF2B5EF4-FFF2-40B4-BE49-F238E27FC236}">
                <a16:creationId xmlns:a16="http://schemas.microsoft.com/office/drawing/2014/main" id="{BC90E16A-506B-403E-A090-AC41CDC023BC}"/>
              </a:ext>
            </a:extLst>
          </p:cNvPr>
          <p:cNvSpPr txBox="1"/>
          <p:nvPr/>
        </p:nvSpPr>
        <p:spPr>
          <a:xfrm>
            <a:off x="1254034" y="5908479"/>
            <a:ext cx="473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input Neuron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之某個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weights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都會被重組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8C2552D-4BCA-4B18-AAA5-AAA18D290952}"/>
              </a:ext>
            </a:extLst>
          </p:cNvPr>
          <p:cNvSpPr txBox="1"/>
          <p:nvPr/>
        </p:nvSpPr>
        <p:spPr>
          <a:xfrm>
            <a:off x="1361098" y="2489256"/>
            <a:ext cx="57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D25789-46CC-4CA7-A678-F9D78C64EA97}"/>
              </a:ext>
            </a:extLst>
          </p:cNvPr>
          <p:cNvSpPr txBox="1"/>
          <p:nvPr/>
        </p:nvSpPr>
        <p:spPr>
          <a:xfrm>
            <a:off x="1142552" y="3430157"/>
            <a:ext cx="78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5659908-0401-4FCD-B6CC-316D6C62546B}"/>
              </a:ext>
            </a:extLst>
          </p:cNvPr>
          <p:cNvSpPr txBox="1"/>
          <p:nvPr/>
        </p:nvSpPr>
        <p:spPr>
          <a:xfrm>
            <a:off x="1140356" y="4366719"/>
            <a:ext cx="78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speed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398DA5C1-83BD-4AFF-9C5F-090B214C68CE}"/>
              </a:ext>
            </a:extLst>
          </p:cNvPr>
          <p:cNvSpPr txBox="1"/>
          <p:nvPr/>
        </p:nvSpPr>
        <p:spPr>
          <a:xfrm>
            <a:off x="6791111" y="2563907"/>
            <a:ext cx="57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F7F2FDA-6853-48DC-AD14-878AC6B811CA}"/>
              </a:ext>
            </a:extLst>
          </p:cNvPr>
          <p:cNvSpPr txBox="1"/>
          <p:nvPr/>
        </p:nvSpPr>
        <p:spPr>
          <a:xfrm>
            <a:off x="6572565" y="3504808"/>
            <a:ext cx="78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900AA1A-D024-4982-9700-C5930376B911}"/>
              </a:ext>
            </a:extLst>
          </p:cNvPr>
          <p:cNvSpPr txBox="1"/>
          <p:nvPr/>
        </p:nvSpPr>
        <p:spPr>
          <a:xfrm>
            <a:off x="6570369" y="4441370"/>
            <a:ext cx="78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speed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DC5AE12-0C4E-4DE7-BBCB-52ED7AFA0A30}"/>
              </a:ext>
            </a:extLst>
          </p:cNvPr>
          <p:cNvSpPr txBox="1"/>
          <p:nvPr/>
        </p:nvSpPr>
        <p:spPr>
          <a:xfrm>
            <a:off x="6835359" y="5898878"/>
            <a:ext cx="473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只有某個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input neuron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weights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會被重組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4483614-A6A9-4FA0-A7F9-348F3A7A938B}"/>
              </a:ext>
            </a:extLst>
          </p:cNvPr>
          <p:cNvSpPr txBox="1"/>
          <p:nvPr/>
        </p:nvSpPr>
        <p:spPr>
          <a:xfrm>
            <a:off x="3237624" y="1862228"/>
            <a:ext cx="91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取轉置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61BF66B-3AA4-4735-A160-A81F5AF62F3B}"/>
              </a:ext>
            </a:extLst>
          </p:cNvPr>
          <p:cNvSpPr txBox="1"/>
          <p:nvPr/>
        </p:nvSpPr>
        <p:spPr>
          <a:xfrm>
            <a:off x="8497555" y="1858582"/>
            <a:ext cx="117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不取轉置</a:t>
            </a:r>
          </a:p>
        </p:txBody>
      </p:sp>
    </p:spTree>
    <p:extLst>
      <p:ext uri="{BB962C8B-B14F-4D97-AF65-F5344CB8AC3E}">
        <p14:creationId xmlns:p14="http://schemas.microsoft.com/office/powerpoint/2010/main" val="215159448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371</TotalTime>
  <Words>329</Words>
  <Application>Microsoft Office PowerPoint</Application>
  <PresentationFormat>寬螢幕</PresentationFormat>
  <Paragraphs>71</Paragraphs>
  <Slides>10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標楷體</vt:lpstr>
      <vt:lpstr>Calibri</vt:lpstr>
      <vt:lpstr>Calibri Light</vt:lpstr>
      <vt:lpstr>Cambria Math</vt:lpstr>
      <vt:lpstr>Times New Roman</vt:lpstr>
      <vt:lpstr>Wingdings 2</vt:lpstr>
      <vt:lpstr>HDOfficeLightV0</vt:lpstr>
      <vt:lpstr>回顧</vt:lpstr>
      <vt:lpstr>人工智慧期末專案  使用基因演算法運行Google小恐龍遊戲</vt:lpstr>
      <vt:lpstr>參考來源</vt:lpstr>
      <vt:lpstr>恐龍資訊</vt:lpstr>
      <vt:lpstr>網路設計</vt:lpstr>
      <vt:lpstr>恐龍運行</vt:lpstr>
      <vt:lpstr>基因演算法</vt:lpstr>
      <vt:lpstr>基因演算法</vt:lpstr>
      <vt:lpstr>基因演算法</vt:lpstr>
      <vt:lpstr>基因演算法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浩倫 孫</dc:creator>
  <cp:lastModifiedBy>浩倫 孫</cp:lastModifiedBy>
  <cp:revision>17</cp:revision>
  <dcterms:created xsi:type="dcterms:W3CDTF">2020-06-06T06:50:03Z</dcterms:created>
  <dcterms:modified xsi:type="dcterms:W3CDTF">2020-06-06T13:02:03Z</dcterms:modified>
</cp:coreProperties>
</file>