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2636-F073-452E-AA0B-B5738B303BBF}" type="datetimeFigureOut">
              <a:rPr lang="en-US" smtClean="0"/>
              <a:t>7/21/2018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4036-65DE-472F-A448-ECE1B999D36D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2636-F073-452E-AA0B-B5738B303BBF}" type="datetimeFigureOut">
              <a:rPr lang="en-US" smtClean="0"/>
              <a:t>7/21/2018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4036-65DE-472F-A448-ECE1B999D36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2636-F073-452E-AA0B-B5738B303BBF}" type="datetimeFigureOut">
              <a:rPr lang="en-US" smtClean="0"/>
              <a:t>7/21/2018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4036-65DE-472F-A448-ECE1B999D36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2636-F073-452E-AA0B-B5738B303BBF}" type="datetimeFigureOut">
              <a:rPr lang="en-US" smtClean="0"/>
              <a:t>7/21/2018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4036-65DE-472F-A448-ECE1B999D36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2636-F073-452E-AA0B-B5738B303BBF}" type="datetimeFigureOut">
              <a:rPr lang="en-US" smtClean="0"/>
              <a:t>7/21/2018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4036-65DE-472F-A448-ECE1B999D36D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2636-F073-452E-AA0B-B5738B303BBF}" type="datetimeFigureOut">
              <a:rPr lang="en-US" smtClean="0"/>
              <a:t>7/21/2018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4036-65DE-472F-A448-ECE1B999D36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2636-F073-452E-AA0B-B5738B303BBF}" type="datetimeFigureOut">
              <a:rPr lang="en-US" smtClean="0"/>
              <a:t>7/21/2018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4036-65DE-472F-A448-ECE1B999D36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2636-F073-452E-AA0B-B5738B303BBF}" type="datetimeFigureOut">
              <a:rPr lang="en-US" smtClean="0"/>
              <a:t>7/21/2018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4036-65DE-472F-A448-ECE1B999D36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2636-F073-452E-AA0B-B5738B303BBF}" type="datetimeFigureOut">
              <a:rPr lang="en-US" smtClean="0"/>
              <a:t>7/21/2018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4036-65DE-472F-A448-ECE1B999D36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2636-F073-452E-AA0B-B5738B303BBF}" type="datetimeFigureOut">
              <a:rPr lang="en-US" smtClean="0"/>
              <a:t>7/21/2018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4036-65DE-472F-A448-ECE1B999D36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2636-F073-452E-AA0B-B5738B303BBF}" type="datetimeFigureOut">
              <a:rPr lang="en-US" smtClean="0"/>
              <a:t>7/21/2018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F834036-65DE-472F-A448-ECE1B999D36D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2372636-F073-452E-AA0B-B5738B303BBF}" type="datetimeFigureOut">
              <a:rPr lang="en-US" smtClean="0"/>
              <a:t>7/21/2018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F834036-65DE-472F-A448-ECE1B999D36D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CHAIN OF TRUST </a:t>
            </a:r>
            <a:endParaRPr lang="en-IN" dirty="0"/>
          </a:p>
        </p:txBody>
      </p:sp>
      <p:pic>
        <p:nvPicPr>
          <p:cNvPr id="12" name="Content Placeholder 11" descr="image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472" y="2000240"/>
            <a:ext cx="8001056" cy="4143404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</a:t>
            </a:r>
            <a:r>
              <a:rPr lang="en-IN" sz="5400" dirty="0" smtClean="0"/>
              <a:t>TEAM MEMBERS</a:t>
            </a:r>
            <a:endParaRPr lang="en-IN" sz="5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143116"/>
            <a:ext cx="8229600" cy="4181484"/>
          </a:xfrm>
        </p:spPr>
        <p:txBody>
          <a:bodyPr>
            <a:normAutofit/>
          </a:bodyPr>
          <a:lstStyle/>
          <a:p>
            <a:r>
              <a:rPr lang="en-IN" sz="3600" dirty="0" smtClean="0"/>
              <a:t>M.Sindhu</a:t>
            </a:r>
          </a:p>
          <a:p>
            <a:r>
              <a:rPr lang="en-IN" sz="3600" dirty="0" smtClean="0"/>
              <a:t>K.Vidyullatha</a:t>
            </a:r>
          </a:p>
          <a:p>
            <a:r>
              <a:rPr lang="en-IN" sz="3600" dirty="0" smtClean="0"/>
              <a:t>J.Harshini</a:t>
            </a:r>
          </a:p>
          <a:p>
            <a:r>
              <a:rPr lang="en-IN" sz="3600" dirty="0" smtClean="0"/>
              <a:t>R.Shiny Olivia</a:t>
            </a:r>
            <a:endParaRPr lang="en-IN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IN" dirty="0" smtClean="0"/>
              <a:t>     PROBLEMS IN REAL TIME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57430"/>
            <a:ext cx="8229600" cy="3967170"/>
          </a:xfrm>
        </p:spPr>
        <p:txBody>
          <a:bodyPr>
            <a:normAutofit/>
          </a:bodyPr>
          <a:lstStyle/>
          <a:p>
            <a:r>
              <a:rPr lang="en-IN" sz="3200" dirty="0" smtClean="0"/>
              <a:t>Charities themselves fall victim to fraudsters</a:t>
            </a:r>
          </a:p>
          <a:p>
            <a:r>
              <a:rPr lang="en-IN" sz="3200" dirty="0" smtClean="0"/>
              <a:t>No Transparency</a:t>
            </a:r>
          </a:p>
          <a:p>
            <a:r>
              <a:rPr lang="en-IN" sz="3200" dirty="0" smtClean="0"/>
              <a:t>Difficulty in transferring funds</a:t>
            </a:r>
          </a:p>
          <a:p>
            <a:r>
              <a:rPr lang="en-IN" sz="3200" dirty="0" smtClean="0"/>
              <a:t>Financial leakage</a:t>
            </a:r>
            <a:endParaRPr lang="en-IN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IN" dirty="0" smtClean="0"/>
              <a:t>       EXISTING SOLUTIONS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8868"/>
            <a:ext cx="8229600" cy="3895732"/>
          </a:xfrm>
        </p:spPr>
        <p:txBody>
          <a:bodyPr>
            <a:normAutofit/>
          </a:bodyPr>
          <a:lstStyle/>
          <a:p>
            <a:r>
              <a:rPr lang="en-IN" sz="3200" dirty="0" smtClean="0"/>
              <a:t>Online transactions</a:t>
            </a:r>
          </a:p>
          <a:p>
            <a:r>
              <a:rPr lang="en-IN" sz="3200" dirty="0" smtClean="0"/>
              <a:t>Cheque  transfer</a:t>
            </a:r>
          </a:p>
          <a:p>
            <a:r>
              <a:rPr lang="en-IN" sz="3200" dirty="0" smtClean="0"/>
              <a:t>Action plan charity commission</a:t>
            </a:r>
          </a:p>
          <a:p>
            <a:r>
              <a:rPr lang="en-IN" sz="3200" dirty="0" smtClean="0"/>
              <a:t>Financial Services</a:t>
            </a:r>
            <a:endParaRPr lang="en-IN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PROPOSED 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57430"/>
            <a:ext cx="8229600" cy="3967170"/>
          </a:xfrm>
        </p:spPr>
        <p:txBody>
          <a:bodyPr>
            <a:normAutofit/>
          </a:bodyPr>
          <a:lstStyle/>
          <a:p>
            <a:r>
              <a:rPr lang="en-IN" sz="3200" dirty="0" smtClean="0"/>
              <a:t>Funding without transaction cost</a:t>
            </a:r>
          </a:p>
          <a:p>
            <a:r>
              <a:rPr lang="en-IN" sz="3200" dirty="0" smtClean="0"/>
              <a:t>Eliminating Unauthorized person between donor and charity</a:t>
            </a:r>
          </a:p>
          <a:p>
            <a:r>
              <a:rPr lang="en-IN" sz="3200" dirty="0" smtClean="0"/>
              <a:t>Certified organisations are listed</a:t>
            </a:r>
            <a:endParaRPr lang="en-IN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 PROPERTIES USED IN BLOCKCHAIN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5992"/>
            <a:ext cx="8229600" cy="4038608"/>
          </a:xfrm>
        </p:spPr>
        <p:txBody>
          <a:bodyPr/>
          <a:lstStyle/>
          <a:p>
            <a:r>
              <a:rPr lang="en-IN" sz="3200" dirty="0" smtClean="0"/>
              <a:t>Transparency</a:t>
            </a:r>
          </a:p>
          <a:p>
            <a:r>
              <a:rPr lang="en-IN" sz="3200" dirty="0" smtClean="0"/>
              <a:t>Durability</a:t>
            </a:r>
          </a:p>
          <a:p>
            <a:r>
              <a:rPr lang="en-IN" sz="3200" dirty="0" smtClean="0"/>
              <a:t>Leading to safer and secure ecosystem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8670"/>
            <a:ext cx="8229600" cy="1928826"/>
          </a:xfrm>
        </p:spPr>
        <p:txBody>
          <a:bodyPr>
            <a:normAutofit/>
          </a:bodyPr>
          <a:lstStyle/>
          <a:p>
            <a:r>
              <a:rPr lang="en-IN" sz="6600" dirty="0" smtClean="0"/>
              <a:t>           THANK YOU</a:t>
            </a:r>
            <a:endParaRPr lang="en-IN" sz="66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29</TotalTime>
  <Words>78</Words>
  <Application>Microsoft Office PowerPoint</Application>
  <PresentationFormat>On-screen Show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            CHAIN OF TRUST </vt:lpstr>
      <vt:lpstr>           TEAM MEMBERS</vt:lpstr>
      <vt:lpstr>      PROBLEMS IN REAL TIME</vt:lpstr>
      <vt:lpstr>        EXISTING SOLUTIONS</vt:lpstr>
      <vt:lpstr>      PROPOSED SOLUTION</vt:lpstr>
      <vt:lpstr> PROPERTIES USED IN BLOCKCHAIN</vt:lpstr>
      <vt:lpstr>         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CHAIN OF TRUST</dc:title>
  <dc:creator>DELL</dc:creator>
  <cp:lastModifiedBy>DELL</cp:lastModifiedBy>
  <cp:revision>3</cp:revision>
  <dcterms:created xsi:type="dcterms:W3CDTF">2018-07-21T14:37:03Z</dcterms:created>
  <dcterms:modified xsi:type="dcterms:W3CDTF">2018-07-21T15:06:18Z</dcterms:modified>
</cp:coreProperties>
</file>