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1" r:id="rId4"/>
  </p:sldMasterIdLst>
  <p:notesMasterIdLst>
    <p:notesMasterId r:id="rId13"/>
  </p:notesMasterIdLst>
  <p:handoutMasterIdLst>
    <p:handoutMasterId r:id="rId14"/>
  </p:handoutMasterIdLst>
  <p:sldIdLst>
    <p:sldId id="390" r:id="rId5"/>
    <p:sldId id="423" r:id="rId6"/>
    <p:sldId id="427" r:id="rId7"/>
    <p:sldId id="475" r:id="rId8"/>
    <p:sldId id="424" r:id="rId9"/>
    <p:sldId id="428" r:id="rId10"/>
    <p:sldId id="451" r:id="rId11"/>
    <p:sldId id="3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9E8"/>
    <a:srgbClr val="F1EDEB"/>
    <a:srgbClr val="EEEAE9"/>
    <a:srgbClr val="535C13"/>
    <a:srgbClr val="418AB3"/>
    <a:srgbClr val="2C145C"/>
    <a:srgbClr val="A20602"/>
    <a:srgbClr val="FFFFFF"/>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3B51D-A539-AA95-767C-1DCC432C09C3}" v="38" dt="2024-02-12T16:08:09.907"/>
    <p1510:client id="{593FDC0D-C546-D020-8B05-0C23D6352CB7}" v="94" dt="2024-02-12T16:08:30.478"/>
    <p1510:client id="{BDB88819-38A4-1EC1-AC6F-E6733DB6DA2C}" v="2" dt="2024-02-14T15:25:29.813"/>
    <p1510:client id="{C21754F1-1493-7B8D-5C9D-9A27C5849090}" v="6" dt="2024-02-12T15:54:49.833"/>
    <p1510:client id="{F28E18D9-3380-755F-05E0-E99AC1938199}" v="38" dt="2024-02-12T15:35:57.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C5FF20-094C-4B4C-8503-77856AD48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BAB9C37-3162-492E-B7A4-B3468F930D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63D420-8D24-4DB9-A857-19EF607B88A8}" type="datetimeFigureOut">
              <a:rPr lang="en-US" smtClean="0"/>
              <a:t>5/8/2024</a:t>
            </a:fld>
            <a:endParaRPr lang="en-US"/>
          </a:p>
        </p:txBody>
      </p:sp>
      <p:sp>
        <p:nvSpPr>
          <p:cNvPr id="4" name="Footer Placeholder 3">
            <a:extLst>
              <a:ext uri="{FF2B5EF4-FFF2-40B4-BE49-F238E27FC236}">
                <a16:creationId xmlns:a16="http://schemas.microsoft.com/office/drawing/2014/main" id="{0C5772A6-A2D0-4E9E-A5BB-A4C5956808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3B8032-AFD5-4AF4-B658-6795E74657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7D5C99-9F83-458D-90B6-E6ED176E747E}" type="slidenum">
              <a:rPr lang="en-US" smtClean="0"/>
              <a:t>‹#›</a:t>
            </a:fld>
            <a:endParaRPr lang="en-US"/>
          </a:p>
        </p:txBody>
      </p:sp>
    </p:spTree>
    <p:extLst>
      <p:ext uri="{BB962C8B-B14F-4D97-AF65-F5344CB8AC3E}">
        <p14:creationId xmlns:p14="http://schemas.microsoft.com/office/powerpoint/2010/main" val="2101321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840FA-1869-4E60-9E07-29E4497986F1}"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B8ACA-7904-40BD-B38E-FD81EA5319F6}" type="slidenum">
              <a:rPr lang="en-US" smtClean="0"/>
              <a:t>‹#›</a:t>
            </a:fld>
            <a:endParaRPr lang="en-US"/>
          </a:p>
        </p:txBody>
      </p:sp>
    </p:spTree>
    <p:extLst>
      <p:ext uri="{BB962C8B-B14F-4D97-AF65-F5344CB8AC3E}">
        <p14:creationId xmlns:p14="http://schemas.microsoft.com/office/powerpoint/2010/main" val="32066224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9B8ACA-7904-40BD-B38E-FD81EA5319F6}" type="slidenum">
              <a:rPr lang="en-US" smtClean="0"/>
              <a:t>0</a:t>
            </a:fld>
            <a:endParaRPr lang="en-US"/>
          </a:p>
        </p:txBody>
      </p:sp>
    </p:spTree>
    <p:extLst>
      <p:ext uri="{BB962C8B-B14F-4D97-AF65-F5344CB8AC3E}">
        <p14:creationId xmlns:p14="http://schemas.microsoft.com/office/powerpoint/2010/main" val="17741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B1659C-931B-4D88-9E3F-38E165785555}"/>
              </a:ext>
              <a:ext uri="{C183D7F6-B498-43B3-948B-1728B52AA6E4}">
                <adec:decorative xmlns:adec="http://schemas.microsoft.com/office/drawing/2017/decorative" val="0"/>
              </a:ext>
            </a:extLst>
          </p:cNvPr>
          <p:cNvSpPr>
            <a:spLocks noGrp="1"/>
          </p:cNvSpPr>
          <p:nvPr>
            <p:ph type="pic" sz="quarter" idx="10" hasCustomPrompt="1"/>
          </p:nvPr>
        </p:nvSpPr>
        <p:spPr>
          <a:xfrm>
            <a:off x="0" y="0"/>
            <a:ext cx="12192000" cy="6858000"/>
          </a:xfrm>
        </p:spPr>
        <p:txBody>
          <a:bodyPr anchor="ctr"/>
          <a:lstStyle>
            <a:lvl1pPr marL="0" indent="0" algn="ctr">
              <a:buNone/>
              <a:defRPr/>
            </a:lvl1pPr>
          </a:lstStyle>
          <a:p>
            <a:r>
              <a:rPr lang="en-US"/>
              <a:t>Add a picture </a:t>
            </a:r>
          </a:p>
        </p:txBody>
      </p:sp>
      <p:sp>
        <p:nvSpPr>
          <p:cNvPr id="2" name="Title 1">
            <a:extLst>
              <a:ext uri="{FF2B5EF4-FFF2-40B4-BE49-F238E27FC236}">
                <a16:creationId xmlns:a16="http://schemas.microsoft.com/office/drawing/2014/main" id="{9434CD67-C668-42E8-AC37-E29C76B0242B}"/>
              </a:ext>
            </a:extLst>
          </p:cNvPr>
          <p:cNvSpPr>
            <a:spLocks noGrp="1"/>
          </p:cNvSpPr>
          <p:nvPr>
            <p:ph type="ctrTitle" hasCustomPrompt="1"/>
          </p:nvPr>
        </p:nvSpPr>
        <p:spPr>
          <a:xfrm>
            <a:off x="457200" y="457200"/>
            <a:ext cx="11201400" cy="1097280"/>
          </a:xfrm>
          <a:prstGeom prst="rect">
            <a:avLst/>
          </a:prstGeom>
        </p:spPr>
        <p:txBody>
          <a:bodyPr tIns="0" anchor="t" anchorCtr="0">
            <a:noAutofit/>
          </a:bodyPr>
          <a:lstStyle>
            <a:lvl1pPr algn="l">
              <a:defRPr sz="7200" b="1" i="1" spc="100" baseline="0">
                <a:solidFill>
                  <a:schemeClr val="tx1">
                    <a:lumMod val="85000"/>
                    <a:lumOff val="15000"/>
                  </a:schemeClr>
                </a:solidFill>
                <a:latin typeface="+mj-lt"/>
              </a:defRPr>
            </a:lvl1pPr>
          </a:lstStyle>
          <a:p>
            <a:r>
              <a:rPr lang="en-US"/>
              <a:t>Click to add title</a:t>
            </a:r>
          </a:p>
        </p:txBody>
      </p:sp>
      <p:sp>
        <p:nvSpPr>
          <p:cNvPr id="3" name="Subtitle 2">
            <a:extLst>
              <a:ext uri="{FF2B5EF4-FFF2-40B4-BE49-F238E27FC236}">
                <a16:creationId xmlns:a16="http://schemas.microsoft.com/office/drawing/2014/main" id="{44FD748F-42E3-495F-974D-1BDF0F1FA527}"/>
              </a:ext>
            </a:extLst>
          </p:cNvPr>
          <p:cNvSpPr>
            <a:spLocks noGrp="1"/>
          </p:cNvSpPr>
          <p:nvPr>
            <p:ph type="subTitle" idx="1" hasCustomPrompt="1"/>
          </p:nvPr>
        </p:nvSpPr>
        <p:spPr>
          <a:xfrm>
            <a:off x="457201" y="1554480"/>
            <a:ext cx="11201400" cy="638022"/>
          </a:xfrm>
        </p:spPr>
        <p:txBody>
          <a:bodyPr>
            <a:normAutofit/>
          </a:bodyPr>
          <a:lstStyle>
            <a:lvl1pPr marL="0" indent="0" algn="l">
              <a:buNone/>
              <a:defRPr sz="1800" b="1" i="1" cap="none" spc="0" baseline="0">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0951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96BD-B6AC-4441-9EB5-EF715B563CC5}"/>
              </a:ext>
            </a:extLst>
          </p:cNvPr>
          <p:cNvSpPr>
            <a:spLocks noGrp="1"/>
          </p:cNvSpPr>
          <p:nvPr>
            <p:ph type="title" hasCustomPrompt="1"/>
          </p:nvPr>
        </p:nvSpPr>
        <p:spPr>
          <a:xfrm>
            <a:off x="457199" y="457198"/>
            <a:ext cx="11201400" cy="971552"/>
          </a:xfrm>
          <a:prstGeom prst="rect">
            <a:avLst/>
          </a:prstGeom>
        </p:spPr>
        <p:txBody>
          <a:bodyPr tIns="0" anchor="t" anchorCtr="0">
            <a:normAutofit/>
          </a:bodyPr>
          <a:lstStyle>
            <a:lvl1pPr>
              <a:defRPr sz="7200">
                <a:solidFill>
                  <a:schemeClr val="tx1">
                    <a:lumMod val="85000"/>
                    <a:lumOff val="15000"/>
                  </a:schemeClr>
                </a:solidFill>
              </a:defRPr>
            </a:lvl1pPr>
          </a:lstStyle>
          <a:p>
            <a:r>
              <a:rPr lang="en-US"/>
              <a:t>Click to add title </a:t>
            </a:r>
          </a:p>
        </p:txBody>
      </p:sp>
      <p:sp>
        <p:nvSpPr>
          <p:cNvPr id="7" name="Subtitle 2">
            <a:extLst>
              <a:ext uri="{FF2B5EF4-FFF2-40B4-BE49-F238E27FC236}">
                <a16:creationId xmlns:a16="http://schemas.microsoft.com/office/drawing/2014/main" id="{C82E24EF-9D75-D197-3BFB-2AC785E86282}"/>
              </a:ext>
            </a:extLst>
          </p:cNvPr>
          <p:cNvSpPr>
            <a:spLocks noGrp="1"/>
          </p:cNvSpPr>
          <p:nvPr>
            <p:ph type="subTitle" idx="1" hasCustomPrompt="1"/>
          </p:nvPr>
        </p:nvSpPr>
        <p:spPr>
          <a:xfrm>
            <a:off x="457201" y="1554480"/>
            <a:ext cx="11201400" cy="638022"/>
          </a:xfrm>
        </p:spPr>
        <p:txBody>
          <a:bodyPr>
            <a:normAutofit/>
          </a:bodyPr>
          <a:lstStyle>
            <a:lvl1pPr marL="0" indent="0" algn="l">
              <a:buNone/>
              <a:defRPr sz="2000" b="1" i="1" cap="none" spc="0" baseline="0">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 </a:t>
            </a:r>
          </a:p>
        </p:txBody>
      </p:sp>
      <p:sp>
        <p:nvSpPr>
          <p:cNvPr id="19" name="Picture Placeholder 4">
            <a:extLst>
              <a:ext uri="{FF2B5EF4-FFF2-40B4-BE49-F238E27FC236}">
                <a16:creationId xmlns:a16="http://schemas.microsoft.com/office/drawing/2014/main" id="{1FFC4A27-82C1-409D-B822-91EB3DF28632}"/>
              </a:ext>
            </a:extLst>
          </p:cNvPr>
          <p:cNvSpPr>
            <a:spLocks noGrp="1"/>
          </p:cNvSpPr>
          <p:nvPr>
            <p:ph type="pic" sz="quarter" idx="10" hasCustomPrompt="1"/>
          </p:nvPr>
        </p:nvSpPr>
        <p:spPr>
          <a:xfrm>
            <a:off x="0" y="2743200"/>
            <a:ext cx="4069080" cy="4114800"/>
          </a:xfrm>
          <a:noFill/>
        </p:spPr>
        <p:txBody>
          <a:bodyPr anchor="ctr"/>
          <a:lstStyle>
            <a:lvl1pPr marL="0" indent="0" algn="ctr">
              <a:buNone/>
              <a:defRPr/>
            </a:lvl1pPr>
          </a:lstStyle>
          <a:p>
            <a:r>
              <a:rPr lang="en-US"/>
              <a:t>Add a picture </a:t>
            </a:r>
          </a:p>
        </p:txBody>
      </p:sp>
      <p:sp>
        <p:nvSpPr>
          <p:cNvPr id="5" name="Picture Placeholder 4">
            <a:extLst>
              <a:ext uri="{FF2B5EF4-FFF2-40B4-BE49-F238E27FC236}">
                <a16:creationId xmlns:a16="http://schemas.microsoft.com/office/drawing/2014/main" id="{BEB24175-FCF4-B7E7-2167-75B5D2CB173D}"/>
              </a:ext>
            </a:extLst>
          </p:cNvPr>
          <p:cNvSpPr>
            <a:spLocks noGrp="1"/>
          </p:cNvSpPr>
          <p:nvPr>
            <p:ph type="pic" sz="quarter" idx="12" hasCustomPrompt="1"/>
          </p:nvPr>
        </p:nvSpPr>
        <p:spPr>
          <a:xfrm>
            <a:off x="4061460" y="2743200"/>
            <a:ext cx="4069080" cy="4114800"/>
          </a:xfrm>
          <a:noFill/>
        </p:spPr>
        <p:txBody>
          <a:bodyPr anchor="ctr"/>
          <a:lstStyle>
            <a:lvl1pPr marL="0" indent="0" algn="ctr">
              <a:buNone/>
              <a:defRPr/>
            </a:lvl1pPr>
          </a:lstStyle>
          <a:p>
            <a:r>
              <a:rPr lang="en-US"/>
              <a:t>Add a picture </a:t>
            </a:r>
          </a:p>
        </p:txBody>
      </p:sp>
      <p:sp>
        <p:nvSpPr>
          <p:cNvPr id="4" name="Picture Placeholder 4">
            <a:extLst>
              <a:ext uri="{FF2B5EF4-FFF2-40B4-BE49-F238E27FC236}">
                <a16:creationId xmlns:a16="http://schemas.microsoft.com/office/drawing/2014/main" id="{EEA5E70B-F4FB-4795-A208-10267176B7C7}"/>
              </a:ext>
            </a:extLst>
          </p:cNvPr>
          <p:cNvSpPr>
            <a:spLocks noGrp="1"/>
          </p:cNvSpPr>
          <p:nvPr>
            <p:ph type="pic" sz="quarter" idx="11" hasCustomPrompt="1"/>
          </p:nvPr>
        </p:nvSpPr>
        <p:spPr>
          <a:xfrm>
            <a:off x="8122920" y="2743200"/>
            <a:ext cx="4069080" cy="4114800"/>
          </a:xfrm>
          <a:noFill/>
        </p:spPr>
        <p:txBody>
          <a:bodyPr anchor="ctr"/>
          <a:lstStyle>
            <a:lvl1pPr marL="0" indent="0" algn="ctr">
              <a:buNone/>
              <a:defRPr/>
            </a:lvl1pPr>
          </a:lstStyle>
          <a:p>
            <a:r>
              <a:rPr lang="en-US"/>
              <a:t>Add a picture </a:t>
            </a:r>
          </a:p>
        </p:txBody>
      </p:sp>
    </p:spTree>
    <p:extLst>
      <p:ext uri="{BB962C8B-B14F-4D97-AF65-F5344CB8AC3E}">
        <p14:creationId xmlns:p14="http://schemas.microsoft.com/office/powerpoint/2010/main" val="75889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cipe Layout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453128" y="457200"/>
            <a:ext cx="6858000" cy="609411"/>
          </a:xfrm>
          <a:prstGeom prst="rect">
            <a:avLst/>
          </a:prstGeom>
        </p:spPr>
        <p:txBody>
          <a:bodyPr lIns="91440" tIns="0" bIns="0" anchor="t" anchorCtr="0">
            <a:noAutofit/>
          </a:bodyPr>
          <a:lstStyle>
            <a:lvl1pPr>
              <a:lnSpc>
                <a:spcPct val="90000"/>
              </a:lnSpc>
              <a:defRPr sz="3800">
                <a:solidFill>
                  <a:schemeClr val="tx1">
                    <a:lumMod val="85000"/>
                    <a:lumOff val="15000"/>
                  </a:schemeClr>
                </a:solidFill>
                <a:latin typeface="+mj-lt"/>
              </a:defRPr>
            </a:lvl1pPr>
          </a:lstStyle>
          <a:p>
            <a:r>
              <a:rPr lang="en-US"/>
              <a:t>Click to add title</a:t>
            </a:r>
          </a:p>
        </p:txBody>
      </p:sp>
      <p:sp>
        <p:nvSpPr>
          <p:cNvPr id="20" name="Subtitle 2">
            <a:extLst>
              <a:ext uri="{FF2B5EF4-FFF2-40B4-BE49-F238E27FC236}">
                <a16:creationId xmlns:a16="http://schemas.microsoft.com/office/drawing/2014/main" id="{F41F7CAD-B5BC-36F0-94FE-05FCE6E68801}"/>
              </a:ext>
            </a:extLst>
          </p:cNvPr>
          <p:cNvSpPr>
            <a:spLocks noGrp="1"/>
          </p:cNvSpPr>
          <p:nvPr>
            <p:ph type="subTitle" idx="11" hasCustomPrompt="1"/>
          </p:nvPr>
        </p:nvSpPr>
        <p:spPr>
          <a:xfrm>
            <a:off x="4453127" y="1234440"/>
            <a:ext cx="6857999"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Picture Placeholder 4">
            <a:extLst>
              <a:ext uri="{FF2B5EF4-FFF2-40B4-BE49-F238E27FC236}">
                <a16:creationId xmlns:a16="http://schemas.microsoft.com/office/drawing/2014/main" id="{E2097EA0-E1A4-437B-A23F-488927B95FE3}"/>
              </a:ext>
            </a:extLst>
          </p:cNvPr>
          <p:cNvSpPr>
            <a:spLocks noGrp="1"/>
          </p:cNvSpPr>
          <p:nvPr>
            <p:ph type="pic" sz="quarter" idx="10" hasCustomPrompt="1"/>
          </p:nvPr>
        </p:nvSpPr>
        <p:spPr>
          <a:xfrm>
            <a:off x="0" y="0"/>
            <a:ext cx="3971109" cy="6858000"/>
          </a:xfrm>
          <a:noFill/>
        </p:spPr>
        <p:txBody>
          <a:bodyPr anchor="ctr"/>
          <a:lstStyle>
            <a:lvl1pPr marL="0" indent="0" algn="ctr">
              <a:buNone/>
              <a:defRPr/>
            </a:lvl1pPr>
          </a:lstStyle>
          <a:p>
            <a:r>
              <a:rPr lang="en-US"/>
              <a:t>Add a picture </a:t>
            </a:r>
          </a:p>
        </p:txBody>
      </p:sp>
      <p:sp>
        <p:nvSpPr>
          <p:cNvPr id="22" name="Text Placeholder 3">
            <a:extLst>
              <a:ext uri="{FF2B5EF4-FFF2-40B4-BE49-F238E27FC236}">
                <a16:creationId xmlns:a16="http://schemas.microsoft.com/office/drawing/2014/main" id="{286B12DA-FA09-A9F6-13EE-795F5152B5B7}"/>
              </a:ext>
            </a:extLst>
          </p:cNvPr>
          <p:cNvSpPr>
            <a:spLocks noGrp="1"/>
          </p:cNvSpPr>
          <p:nvPr>
            <p:ph type="body" sz="half" idx="12"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3" name="Text Placeholder 3">
            <a:extLst>
              <a:ext uri="{FF2B5EF4-FFF2-40B4-BE49-F238E27FC236}">
                <a16:creationId xmlns:a16="http://schemas.microsoft.com/office/drawing/2014/main" id="{7360E21A-8528-AA7D-38F2-EF7EFC92CF36}"/>
              </a:ext>
            </a:extLst>
          </p:cNvPr>
          <p:cNvSpPr>
            <a:spLocks noGrp="1"/>
          </p:cNvSpPr>
          <p:nvPr>
            <p:ph type="body" sz="half" idx="13" hasCustomPrompt="1"/>
          </p:nvPr>
        </p:nvSpPr>
        <p:spPr>
          <a:xfrm>
            <a:off x="4453128" y="2194559"/>
            <a:ext cx="3291840" cy="2000923"/>
          </a:xfrm>
        </p:spPr>
        <p:txBody>
          <a:bodyPr numCol="1">
            <a:noAutofit/>
          </a:bodyPr>
          <a:lstStyle>
            <a:lvl1pPr marL="228600" indent="-228600" hangingPunct="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6" name="Text Placeholder 27">
            <a:extLst>
              <a:ext uri="{FF2B5EF4-FFF2-40B4-BE49-F238E27FC236}">
                <a16:creationId xmlns:a16="http://schemas.microsoft.com/office/drawing/2014/main" id="{EF397C28-0C1D-A853-FDE9-F0E8F3CE6ADA}"/>
              </a:ext>
            </a:extLst>
          </p:cNvPr>
          <p:cNvSpPr>
            <a:spLocks noGrp="1"/>
          </p:cNvSpPr>
          <p:nvPr>
            <p:ph type="body" sz="quarter" idx="16" hasCustomPrompt="1"/>
          </p:nvPr>
        </p:nvSpPr>
        <p:spPr>
          <a:xfrm>
            <a:off x="4453127" y="4447715"/>
            <a:ext cx="2382677" cy="1373775"/>
          </a:xfrm>
          <a:noFill/>
          <a:ln w="25400">
            <a:solidFill>
              <a:schemeClr val="bg2"/>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 name="Text Placeholder 5">
            <a:extLst>
              <a:ext uri="{FF2B5EF4-FFF2-40B4-BE49-F238E27FC236}">
                <a16:creationId xmlns:a16="http://schemas.microsoft.com/office/drawing/2014/main" id="{75FF0A15-82B0-95DF-9F8F-19D2C68E1CC8}"/>
              </a:ext>
            </a:extLst>
          </p:cNvPr>
          <p:cNvSpPr>
            <a:spLocks noGrp="1"/>
          </p:cNvSpPr>
          <p:nvPr>
            <p:ph type="body" sz="quarter" idx="18" hasCustomPrompt="1"/>
          </p:nvPr>
        </p:nvSpPr>
        <p:spPr>
          <a:xfrm>
            <a:off x="4536228" y="4831975"/>
            <a:ext cx="2214282" cy="913533"/>
          </a:xfr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24" name="Text Placeholder 3">
            <a:extLst>
              <a:ext uri="{FF2B5EF4-FFF2-40B4-BE49-F238E27FC236}">
                <a16:creationId xmlns:a16="http://schemas.microsoft.com/office/drawing/2014/main" id="{D873DCFF-5889-873A-FEF4-22E59DC24696}"/>
              </a:ext>
            </a:extLst>
          </p:cNvPr>
          <p:cNvSpPr>
            <a:spLocks noGrp="1"/>
          </p:cNvSpPr>
          <p:nvPr>
            <p:ph type="body" sz="half" idx="14"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5" name="Text Placeholder 3">
            <a:extLst>
              <a:ext uri="{FF2B5EF4-FFF2-40B4-BE49-F238E27FC236}">
                <a16:creationId xmlns:a16="http://schemas.microsoft.com/office/drawing/2014/main" id="{5FAC96DB-FC65-87E4-1980-B1FF3C628DB0}"/>
              </a:ext>
            </a:extLst>
          </p:cNvPr>
          <p:cNvSpPr>
            <a:spLocks noGrp="1"/>
          </p:cNvSpPr>
          <p:nvPr>
            <p:ph type="body" sz="half" idx="15" hasCustomPrompt="1"/>
          </p:nvPr>
        </p:nvSpPr>
        <p:spPr>
          <a:xfrm>
            <a:off x="8001000" y="2194559"/>
            <a:ext cx="3291840" cy="3550949"/>
          </a:xfrm>
        </p:spPr>
        <p:txBody>
          <a:bodyPr numCol="1">
            <a:noAutofit/>
          </a:bodyPr>
          <a:lstStyle>
            <a:lvl1pPr marL="0" indent="0">
              <a:spcBef>
                <a:spcPts val="600"/>
              </a:spcBef>
              <a:spcAft>
                <a:spcPts val="1000"/>
              </a:spcAft>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7" name="Text Placeholder 3">
            <a:extLst>
              <a:ext uri="{FF2B5EF4-FFF2-40B4-BE49-F238E27FC236}">
                <a16:creationId xmlns:a16="http://schemas.microsoft.com/office/drawing/2014/main" id="{39717C9F-E573-041C-8212-A9E04D40638D}"/>
              </a:ext>
            </a:extLst>
          </p:cNvPr>
          <p:cNvSpPr>
            <a:spLocks noGrp="1"/>
          </p:cNvSpPr>
          <p:nvPr>
            <p:ph type="body" sz="half" idx="17" hasCustomPrompt="1"/>
          </p:nvPr>
        </p:nvSpPr>
        <p:spPr>
          <a:xfrm>
            <a:off x="4453127" y="6061039"/>
            <a:ext cx="6821425" cy="38548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6" name="Slide Number Placeholder 5">
            <a:extLst>
              <a:ext uri="{FF2B5EF4-FFF2-40B4-BE49-F238E27FC236}">
                <a16:creationId xmlns:a16="http://schemas.microsoft.com/office/drawing/2014/main" id="{7B87CD47-95A7-4ABC-AD12-8F916194D62B}"/>
              </a:ext>
            </a:extLst>
          </p:cNvPr>
          <p:cNvSpPr>
            <a:spLocks noGrp="1"/>
          </p:cNvSpPr>
          <p:nvPr>
            <p:ph type="sldNum" sz="quarter" idx="4"/>
          </p:nvPr>
        </p:nvSpPr>
        <p:spPr>
          <a:xfrm>
            <a:off x="11274552" y="6061039"/>
            <a:ext cx="457200" cy="38548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Tree>
    <p:extLst>
      <p:ext uri="{BB962C8B-B14F-4D97-AF65-F5344CB8AC3E}">
        <p14:creationId xmlns:p14="http://schemas.microsoft.com/office/powerpoint/2010/main" val="74790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cipe Layout 2">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3128" y="457200"/>
            <a:ext cx="6858000" cy="731520"/>
          </a:xfrm>
          <a:prstGeom prst="rect">
            <a:avLst/>
          </a:prstGeom>
        </p:spPr>
        <p:txBody>
          <a:bodyPr lIns="91440" tIns="0" bIns="91440" anchor="t" anchorCtr="0">
            <a:noAutofit/>
          </a:bodyPr>
          <a:lstStyle>
            <a:lvl1pPr>
              <a:defRPr sz="3800">
                <a:solidFill>
                  <a:schemeClr val="tx1">
                    <a:lumMod val="85000"/>
                    <a:lumOff val="15000"/>
                  </a:schemeClr>
                </a:solidFill>
                <a:latin typeface="+mj-lt"/>
              </a:defRPr>
            </a:lvl1pPr>
          </a:lstStyle>
          <a:p>
            <a:r>
              <a:rPr lang="en-US"/>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3128" y="1234440"/>
            <a:ext cx="6858000"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0" y="0"/>
            <a:ext cx="3968496" cy="6858000"/>
          </a:xfrm>
          <a:noFill/>
        </p:spPr>
        <p:txBody>
          <a:bodyPr anchor="ctr" anchorCtr="0"/>
          <a:lstStyle>
            <a:lvl1pPr marL="0" indent="0" algn="ctr">
              <a:buNone/>
              <a:defRPr/>
            </a:lvl1pPr>
          </a:lstStyle>
          <a:p>
            <a:r>
              <a:rPr lang="en-US"/>
              <a:t>Add a picture</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453128" y="2194559"/>
            <a:ext cx="3291840" cy="3657600"/>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8001000" y="2194560"/>
            <a:ext cx="3291840" cy="2011680"/>
          </a:xfrm>
        </p:spPr>
        <p:txBody>
          <a:bodyPr numCol="1">
            <a:noAutofit/>
          </a:bodyPr>
          <a:lstStyle>
            <a:lvl1pPr marL="0" indent="0">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8001000" y="4379256"/>
            <a:ext cx="2286000" cy="1472903"/>
          </a:xfrm>
          <a:noFill/>
          <a:ln w="25400">
            <a:solidFill>
              <a:schemeClr val="bg2"/>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 name="Text Placeholder 5">
            <a:extLst>
              <a:ext uri="{FF2B5EF4-FFF2-40B4-BE49-F238E27FC236}">
                <a16:creationId xmlns:a16="http://schemas.microsoft.com/office/drawing/2014/main" id="{0D26317B-51D7-0B25-F2DE-D12AF43DC82A}"/>
              </a:ext>
            </a:extLst>
          </p:cNvPr>
          <p:cNvSpPr>
            <a:spLocks noGrp="1"/>
          </p:cNvSpPr>
          <p:nvPr>
            <p:ph type="body" sz="quarter" idx="18" hasCustomPrompt="1"/>
          </p:nvPr>
        </p:nvSpPr>
        <p:spPr>
          <a:xfrm>
            <a:off x="8104372" y="4831415"/>
            <a:ext cx="2102035" cy="923926"/>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 </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453128" y="6078071"/>
            <a:ext cx="6821424" cy="36576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4" name="Slide Number Placeholder 5">
            <a:extLst>
              <a:ext uri="{FF2B5EF4-FFF2-40B4-BE49-F238E27FC236}">
                <a16:creationId xmlns:a16="http://schemas.microsoft.com/office/drawing/2014/main" id="{08A89469-622B-8F34-ABA7-F43C49266D49}"/>
              </a:ext>
            </a:extLst>
          </p:cNvPr>
          <p:cNvSpPr>
            <a:spLocks noGrp="1"/>
          </p:cNvSpPr>
          <p:nvPr>
            <p:ph type="sldNum" sz="quarter" idx="4"/>
          </p:nvPr>
        </p:nvSpPr>
        <p:spPr>
          <a:xfrm>
            <a:off x="11274552" y="6078071"/>
            <a:ext cx="457200" cy="368448"/>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Tree>
    <p:extLst>
      <p:ext uri="{BB962C8B-B14F-4D97-AF65-F5344CB8AC3E}">
        <p14:creationId xmlns:p14="http://schemas.microsoft.com/office/powerpoint/2010/main" val="106433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cipe Layou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0080" y="457200"/>
            <a:ext cx="6858000" cy="731520"/>
          </a:xfrm>
          <a:prstGeom prst="rect">
            <a:avLst/>
          </a:prstGeom>
        </p:spPr>
        <p:txBody>
          <a:bodyPr lIns="91440" tIns="0" rIns="0" bIns="91440" anchor="t" anchorCtr="0">
            <a:noAutofit/>
          </a:bodyPr>
          <a:lstStyle>
            <a:lvl1pPr>
              <a:defRPr sz="3800">
                <a:solidFill>
                  <a:schemeClr val="tx1">
                    <a:lumMod val="85000"/>
                    <a:lumOff val="15000"/>
                  </a:schemeClr>
                </a:solidFill>
              </a:defRPr>
            </a:lvl1pPr>
          </a:lstStyle>
          <a:p>
            <a:r>
              <a:rPr lang="en-US"/>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0080" y="1234440"/>
            <a:ext cx="6858000" cy="39987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3" name="Rectangle 2">
            <a:extLst>
              <a:ext uri="{FF2B5EF4-FFF2-40B4-BE49-F238E27FC236}">
                <a16:creationId xmlns:a16="http://schemas.microsoft.com/office/drawing/2014/main" id="{F9B3E8FC-A34C-B9D5-8365-5C51439D7BC1}"/>
              </a:ext>
              <a:ext uri="{C183D7F6-B498-43B3-948B-1728B52AA6E4}">
                <adec:decorative xmlns:adec="http://schemas.microsoft.com/office/drawing/2017/decorative" val="1"/>
              </a:ext>
            </a:extLst>
          </p:cNvPr>
          <p:cNvSpPr/>
          <p:nvPr userDrawn="1"/>
        </p:nvSpPr>
        <p:spPr>
          <a:xfrm>
            <a:off x="0" y="0"/>
            <a:ext cx="3968496"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57200" y="457200"/>
            <a:ext cx="3017520" cy="365760"/>
          </a:xfrm>
        </p:spPr>
        <p:txBody>
          <a:bodyPr>
            <a:noAutofit/>
          </a:bodyPr>
          <a:lstStyle>
            <a:lvl1pPr marL="0" indent="0" algn="l">
              <a:buNone/>
              <a:defRPr sz="1400" b="1" i="0" cap="all" spc="100" baseline="0">
                <a:solidFill>
                  <a:schemeClr val="tx1"/>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57200" y="822960"/>
            <a:ext cx="3017520" cy="4825486"/>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baseline="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57200" y="5899670"/>
            <a:ext cx="3017520" cy="590774"/>
          </a:xfrm>
        </p:spPr>
        <p:txBody>
          <a:bodyPr bIns="0" numCol="1" anchor="t" anchorCtr="0">
            <a:noAutofit/>
          </a:bodyPr>
          <a:lstStyle>
            <a:lvl1pPr marL="0" indent="0">
              <a:lnSpc>
                <a:spcPts val="14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9" name="Text Placeholder 8">
            <a:extLst>
              <a:ext uri="{FF2B5EF4-FFF2-40B4-BE49-F238E27FC236}">
                <a16:creationId xmlns:a16="http://schemas.microsoft.com/office/drawing/2014/main" id="{25014CF3-9F46-B306-A321-E12B99157F07}"/>
              </a:ext>
            </a:extLst>
          </p:cNvPr>
          <p:cNvSpPr>
            <a:spLocks noGrp="1"/>
          </p:cNvSpPr>
          <p:nvPr>
            <p:ph type="body" sz="quarter" idx="33" hasCustomPrompt="1"/>
          </p:nvPr>
        </p:nvSpPr>
        <p:spPr>
          <a:xfrm>
            <a:off x="4294095" y="1828798"/>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4911773" y="1828798"/>
            <a:ext cx="2377440" cy="137160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7536029" y="1828798"/>
            <a:ext cx="1645920" cy="1371600"/>
          </a:xfrm>
          <a:noFill/>
        </p:spPr>
        <p:txBody>
          <a:bodyPr anchor="ctr" anchorCtr="0">
            <a:normAutofit/>
          </a:bodyPr>
          <a:lstStyle>
            <a:lvl1pPr marL="0" indent="0" algn="ctr">
              <a:buNone/>
              <a:defRPr sz="2000"/>
            </a:lvl1pPr>
          </a:lstStyle>
          <a:p>
            <a:r>
              <a:rPr lang="en-US"/>
              <a:t>Add a picture</a:t>
            </a:r>
          </a:p>
        </p:txBody>
      </p:sp>
      <p:sp>
        <p:nvSpPr>
          <p:cNvPr id="10" name="Text Placeholder 8">
            <a:extLst>
              <a:ext uri="{FF2B5EF4-FFF2-40B4-BE49-F238E27FC236}">
                <a16:creationId xmlns:a16="http://schemas.microsoft.com/office/drawing/2014/main" id="{5C47D7B1-0313-A237-578A-846401657F08}"/>
              </a:ext>
            </a:extLst>
          </p:cNvPr>
          <p:cNvSpPr>
            <a:spLocks noGrp="1"/>
          </p:cNvSpPr>
          <p:nvPr>
            <p:ph type="body" sz="quarter" idx="34" hasCustomPrompt="1"/>
          </p:nvPr>
        </p:nvSpPr>
        <p:spPr>
          <a:xfrm>
            <a:off x="4294095" y="3421379"/>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4911773" y="3421379"/>
            <a:ext cx="2377440" cy="137160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7536029" y="3426459"/>
            <a:ext cx="1645920" cy="1371600"/>
          </a:xfrm>
          <a:noFill/>
        </p:spPr>
        <p:txBody>
          <a:bodyPr anchor="ctr" anchorCtr="0">
            <a:normAutofit/>
          </a:bodyPr>
          <a:lstStyle>
            <a:lvl1pPr marL="0" indent="0" algn="ctr">
              <a:buNone/>
              <a:defRPr sz="2000"/>
            </a:lvl1pPr>
          </a:lstStyle>
          <a:p>
            <a:r>
              <a:rPr lang="en-US"/>
              <a:t>Add a picture</a:t>
            </a:r>
          </a:p>
        </p:txBody>
      </p:sp>
      <p:sp>
        <p:nvSpPr>
          <p:cNvPr id="11" name="Text Placeholder 8">
            <a:extLst>
              <a:ext uri="{FF2B5EF4-FFF2-40B4-BE49-F238E27FC236}">
                <a16:creationId xmlns:a16="http://schemas.microsoft.com/office/drawing/2014/main" id="{2A867797-E0E8-323E-39BA-BC807137AF09}"/>
              </a:ext>
            </a:extLst>
          </p:cNvPr>
          <p:cNvSpPr>
            <a:spLocks noGrp="1"/>
          </p:cNvSpPr>
          <p:nvPr>
            <p:ph type="body" sz="quarter" idx="35" hasCustomPrompt="1"/>
          </p:nvPr>
        </p:nvSpPr>
        <p:spPr>
          <a:xfrm>
            <a:off x="4294095" y="5024120"/>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4911773" y="5013960"/>
            <a:ext cx="2377440" cy="138176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7531829" y="5024120"/>
            <a:ext cx="1645920" cy="1371600"/>
          </a:xfrm>
          <a:noFill/>
        </p:spPr>
        <p:txBody>
          <a:bodyPr anchor="ctr" anchorCtr="0">
            <a:normAutofit/>
          </a:bodyPr>
          <a:lstStyle>
            <a:lvl1pPr marL="0" indent="0" algn="ctr">
              <a:buNone/>
              <a:defRPr sz="2000"/>
            </a:lvl1pPr>
          </a:lstStyle>
          <a:p>
            <a:r>
              <a:rPr lang="en-US"/>
              <a:t>Add a picture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9441396" y="1828798"/>
            <a:ext cx="1828800" cy="2606040"/>
          </a:xfrm>
          <a:noFill/>
        </p:spPr>
        <p:txBody>
          <a:bodyPr anchor="ctr" anchorCtr="0">
            <a:normAutofit/>
          </a:bodyPr>
          <a:lstStyle>
            <a:lvl1pPr marL="0" indent="0" algn="ctr">
              <a:buNone/>
              <a:defRPr sz="2000"/>
            </a:lvl1pPr>
          </a:lstStyle>
          <a:p>
            <a:r>
              <a:rPr lang="en-US"/>
              <a:t>Add a picture</a:t>
            </a:r>
          </a:p>
        </p:txBody>
      </p:sp>
      <p:sp>
        <p:nvSpPr>
          <p:cNvPr id="6" name="Text Placeholder 27">
            <a:extLst>
              <a:ext uri="{FF2B5EF4-FFF2-40B4-BE49-F238E27FC236}">
                <a16:creationId xmlns:a16="http://schemas.microsoft.com/office/drawing/2014/main" id="{F5C877D0-8422-E1CB-B1E1-D9E7DA64E90E}"/>
              </a:ext>
            </a:extLst>
          </p:cNvPr>
          <p:cNvSpPr>
            <a:spLocks noGrp="1"/>
          </p:cNvSpPr>
          <p:nvPr>
            <p:ph type="body" sz="quarter" idx="32" hasCustomPrompt="1"/>
          </p:nvPr>
        </p:nvSpPr>
        <p:spPr>
          <a:xfrm>
            <a:off x="9445752" y="4670264"/>
            <a:ext cx="1824444" cy="1725456"/>
          </a:xfrm>
          <a:noFill/>
          <a:ln w="25400">
            <a:solidFill>
              <a:schemeClr val="bg2"/>
            </a:solidFill>
          </a:ln>
        </p:spPr>
        <p:txBody>
          <a:bodyPr lIns="182880" tIns="3657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a:t>
            </a:r>
          </a:p>
        </p:txBody>
      </p:sp>
      <p:sp>
        <p:nvSpPr>
          <p:cNvPr id="7" name="Text Placeholder 5">
            <a:extLst>
              <a:ext uri="{FF2B5EF4-FFF2-40B4-BE49-F238E27FC236}">
                <a16:creationId xmlns:a16="http://schemas.microsoft.com/office/drawing/2014/main" id="{491A1D48-EEE9-45E6-8E9E-0B0DA4BC1E1C}"/>
              </a:ext>
            </a:extLst>
          </p:cNvPr>
          <p:cNvSpPr>
            <a:spLocks noGrp="1"/>
          </p:cNvSpPr>
          <p:nvPr>
            <p:ph type="body" sz="quarter" idx="18" hasCustomPrompt="1"/>
          </p:nvPr>
        </p:nvSpPr>
        <p:spPr>
          <a:xfrm>
            <a:off x="9549124" y="5432611"/>
            <a:ext cx="1677623" cy="772159"/>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 </a:t>
            </a:r>
          </a:p>
        </p:txBody>
      </p:sp>
      <p:sp>
        <p:nvSpPr>
          <p:cNvPr id="5" name="Slide Number Placeholder 5">
            <a:extLst>
              <a:ext uri="{FF2B5EF4-FFF2-40B4-BE49-F238E27FC236}">
                <a16:creationId xmlns:a16="http://schemas.microsoft.com/office/drawing/2014/main" id="{9FCE6334-5F06-631B-050F-C708EE225327}"/>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Tree>
    <p:extLst>
      <p:ext uri="{BB962C8B-B14F-4D97-AF65-F5344CB8AC3E}">
        <p14:creationId xmlns:p14="http://schemas.microsoft.com/office/powerpoint/2010/main" val="228767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cipe Layout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5E4DD4-EC55-FD1C-4BAA-1B110252D733}"/>
              </a:ext>
              <a:ext uri="{C183D7F6-B498-43B3-948B-1728B52AA6E4}">
                <adec:decorative xmlns:adec="http://schemas.microsoft.com/office/drawing/2017/decorative" val="1"/>
              </a:ext>
            </a:extLst>
          </p:cNvPr>
          <p:cNvSpPr/>
          <p:nvPr userDrawn="1"/>
        </p:nvSpPr>
        <p:spPr>
          <a:xfrm>
            <a:off x="8375236" y="0"/>
            <a:ext cx="3816763"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57201" y="457200"/>
            <a:ext cx="7452360" cy="731520"/>
          </a:xfrm>
          <a:prstGeom prst="rect">
            <a:avLst/>
          </a:prstGeom>
        </p:spPr>
        <p:txBody>
          <a:bodyPr lIns="91440" tIns="0" bIns="91440" anchor="t" anchorCtr="0">
            <a:noAutofit/>
          </a:bodyPr>
          <a:lstStyle>
            <a:lvl1pPr>
              <a:defRPr sz="3800">
                <a:solidFill>
                  <a:schemeClr val="tx1">
                    <a:lumMod val="85000"/>
                    <a:lumOff val="15000"/>
                  </a:schemeClr>
                </a:solidFill>
              </a:defRPr>
            </a:lvl1pPr>
          </a:lstStyle>
          <a:p>
            <a:r>
              <a:rPr lang="en-US"/>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57201" y="1234439"/>
            <a:ext cx="7452360" cy="40233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ext Placeholder 8">
            <a:extLst>
              <a:ext uri="{FF2B5EF4-FFF2-40B4-BE49-F238E27FC236}">
                <a16:creationId xmlns:a16="http://schemas.microsoft.com/office/drawing/2014/main" id="{EA909FD6-6520-D58C-69F8-D76DDFE6C9AC}"/>
              </a:ext>
            </a:extLst>
          </p:cNvPr>
          <p:cNvSpPr>
            <a:spLocks noGrp="1"/>
          </p:cNvSpPr>
          <p:nvPr>
            <p:ph type="body" sz="quarter" idx="33" hasCustomPrompt="1"/>
          </p:nvPr>
        </p:nvSpPr>
        <p:spPr>
          <a:xfrm>
            <a:off x="292072" y="183337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914400"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0" name="Text Placeholder 8">
            <a:extLst>
              <a:ext uri="{FF2B5EF4-FFF2-40B4-BE49-F238E27FC236}">
                <a16:creationId xmlns:a16="http://schemas.microsoft.com/office/drawing/2014/main" id="{5437708E-D57D-9164-281B-11FED6FA0F7A}"/>
              </a:ext>
            </a:extLst>
          </p:cNvPr>
          <p:cNvSpPr>
            <a:spLocks noGrp="1"/>
          </p:cNvSpPr>
          <p:nvPr>
            <p:ph type="body" sz="quarter" idx="37" hasCustomPrompt="1"/>
          </p:nvPr>
        </p:nvSpPr>
        <p:spPr>
          <a:xfrm>
            <a:off x="2885334" y="183337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513466"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1" name="Text Placeholder 8">
            <a:extLst>
              <a:ext uri="{FF2B5EF4-FFF2-40B4-BE49-F238E27FC236}">
                <a16:creationId xmlns:a16="http://schemas.microsoft.com/office/drawing/2014/main" id="{B185744E-C749-E648-C70E-AC21183EC389}"/>
              </a:ext>
            </a:extLst>
          </p:cNvPr>
          <p:cNvSpPr>
            <a:spLocks noGrp="1"/>
          </p:cNvSpPr>
          <p:nvPr>
            <p:ph type="body" sz="quarter" idx="38" hasCustomPrompt="1"/>
          </p:nvPr>
        </p:nvSpPr>
        <p:spPr>
          <a:xfrm>
            <a:off x="5441729" y="1837436"/>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073201"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457200" y="4023360"/>
            <a:ext cx="2286000" cy="2377440"/>
          </a:xfrm>
          <a:noFill/>
        </p:spPr>
        <p:txBody>
          <a:bodyPr anchor="ctr" anchorCtr="0">
            <a:normAutofit/>
          </a:bodyPr>
          <a:lstStyle>
            <a:lvl1pPr marL="0" indent="0" algn="ctr">
              <a:buNone/>
              <a:defRPr sz="2000"/>
            </a:lvl1pPr>
          </a:lstStyle>
          <a:p>
            <a:r>
              <a:rPr lang="en-US"/>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041517" y="4023360"/>
            <a:ext cx="2286000" cy="2377440"/>
          </a:xfrm>
          <a:noFill/>
        </p:spPr>
        <p:txBody>
          <a:bodyPr anchor="ctr" anchorCtr="0">
            <a:normAutofit/>
          </a:bodyPr>
          <a:lstStyle>
            <a:lvl1pPr marL="0" indent="0" algn="ctr">
              <a:buNone/>
              <a:defRPr sz="2000"/>
            </a:lvl1pPr>
          </a:lstStyle>
          <a:p>
            <a:r>
              <a:rPr lang="en-US"/>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5625835" y="4023360"/>
            <a:ext cx="2286000" cy="2377440"/>
          </a:xfrm>
          <a:noFill/>
        </p:spPr>
        <p:txBody>
          <a:bodyPr anchor="ctr" anchorCtr="0">
            <a:normAutofit/>
          </a:bodyPr>
          <a:lstStyle>
            <a:lvl1pPr marL="0" indent="0" algn="ctr">
              <a:buNone/>
              <a:defRPr sz="2000"/>
            </a:lvl1pPr>
          </a:lstStyle>
          <a:p>
            <a:r>
              <a:rPr lang="en-US"/>
              <a:t>Add a picture</a:t>
            </a:r>
          </a:p>
        </p:txBody>
      </p:sp>
      <p:sp>
        <p:nvSpPr>
          <p:cNvPr id="7" name="Text Placeholder 27">
            <a:extLst>
              <a:ext uri="{FF2B5EF4-FFF2-40B4-BE49-F238E27FC236}">
                <a16:creationId xmlns:a16="http://schemas.microsoft.com/office/drawing/2014/main" id="{DBE1AF55-241D-46F7-020E-6E023917E453}"/>
              </a:ext>
            </a:extLst>
          </p:cNvPr>
          <p:cNvSpPr>
            <a:spLocks noGrp="1"/>
          </p:cNvSpPr>
          <p:nvPr>
            <p:ph type="body" sz="quarter" idx="35" hasCustomPrompt="1"/>
          </p:nvPr>
        </p:nvSpPr>
        <p:spPr>
          <a:xfrm>
            <a:off x="8803409" y="457199"/>
            <a:ext cx="2468881" cy="1179575"/>
          </a:xfrm>
          <a:noFill/>
          <a:ln w="25400">
            <a:solidFill>
              <a:schemeClr val="bg2">
                <a:lumMod val="90000"/>
              </a:schemeClr>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a:t>
            </a:r>
          </a:p>
        </p:txBody>
      </p:sp>
      <p:sp>
        <p:nvSpPr>
          <p:cNvPr id="8" name="Text Placeholder 5">
            <a:extLst>
              <a:ext uri="{FF2B5EF4-FFF2-40B4-BE49-F238E27FC236}">
                <a16:creationId xmlns:a16="http://schemas.microsoft.com/office/drawing/2014/main" id="{7D37B2C1-B0B7-3A07-F79E-132B06771648}"/>
              </a:ext>
            </a:extLst>
          </p:cNvPr>
          <p:cNvSpPr>
            <a:spLocks noGrp="1"/>
          </p:cNvSpPr>
          <p:nvPr>
            <p:ph type="body" sz="quarter" idx="36" hasCustomPrompt="1"/>
          </p:nvPr>
        </p:nvSpPr>
        <p:spPr>
          <a:xfrm>
            <a:off x="8861062" y="972659"/>
            <a:ext cx="2331194" cy="527872"/>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 </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803410" y="1828800"/>
            <a:ext cx="2468880" cy="365760"/>
          </a:xfrm>
        </p:spPr>
        <p:txBody>
          <a:bodyPr tIns="0">
            <a:noAutofit/>
          </a:bodyPr>
          <a:lstStyle>
            <a:lvl1pPr marL="0" indent="0" algn="l">
              <a:buNone/>
              <a:defRPr sz="1400" b="1" i="0" cap="all" spc="100" baseline="0">
                <a:solidFill>
                  <a:schemeClr val="tx1"/>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803410" y="2194561"/>
            <a:ext cx="2468880" cy="3500846"/>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803410" y="5695407"/>
            <a:ext cx="2468880" cy="751113"/>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6" name="Slide Number Placeholder 5">
            <a:extLst>
              <a:ext uri="{FF2B5EF4-FFF2-40B4-BE49-F238E27FC236}">
                <a16:creationId xmlns:a16="http://schemas.microsoft.com/office/drawing/2014/main" id="{D306F6CE-FA17-07AF-E9BA-CB6242B9B2CF}"/>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Tree>
    <p:extLst>
      <p:ext uri="{BB962C8B-B14F-4D97-AF65-F5344CB8AC3E}">
        <p14:creationId xmlns:p14="http://schemas.microsoft.com/office/powerpoint/2010/main" val="208499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cipe Layout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3CD38C-843F-B826-0F88-EA76F39C7463}"/>
              </a:ext>
              <a:ext uri="{C183D7F6-B498-43B3-948B-1728B52AA6E4}">
                <adec:decorative xmlns:adec="http://schemas.microsoft.com/office/drawing/2017/decorative" val="1"/>
              </a:ext>
            </a:extLst>
          </p:cNvPr>
          <p:cNvSpPr/>
          <p:nvPr userDrawn="1"/>
        </p:nvSpPr>
        <p:spPr>
          <a:xfrm>
            <a:off x="6099623" y="0"/>
            <a:ext cx="6092377"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57200" y="457200"/>
            <a:ext cx="5212080" cy="731520"/>
          </a:xfrm>
          <a:prstGeom prst="rect">
            <a:avLst/>
          </a:prstGeom>
        </p:spPr>
        <p:txBody>
          <a:bodyPr lIns="91440" tIns="0" bIns="91440" anchor="t" anchorCtr="0">
            <a:noAutofit/>
          </a:bodyPr>
          <a:lstStyle>
            <a:lvl1pPr algn="l">
              <a:defRPr sz="3800">
                <a:solidFill>
                  <a:schemeClr val="tx1">
                    <a:lumMod val="85000"/>
                    <a:lumOff val="15000"/>
                  </a:schemeClr>
                </a:solidFill>
              </a:defRPr>
            </a:lvl1pPr>
          </a:lstStyle>
          <a:p>
            <a:r>
              <a:rPr lang="en-US"/>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57200" y="1234440"/>
            <a:ext cx="5212080" cy="40233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3" name="Picture Placeholder 29" descr="An empty placeholder to add an image. Click on the placeholder and select the image that you wish to add.">
            <a:extLst>
              <a:ext uri="{FF2B5EF4-FFF2-40B4-BE49-F238E27FC236}">
                <a16:creationId xmlns:a16="http://schemas.microsoft.com/office/drawing/2014/main" id="{79870104-83A7-A628-B0CE-73DD22B8228C}"/>
              </a:ext>
            </a:extLst>
          </p:cNvPr>
          <p:cNvSpPr>
            <a:spLocks noGrp="1"/>
          </p:cNvSpPr>
          <p:nvPr>
            <p:ph type="pic" sz="quarter" idx="38" hasCustomPrompt="1"/>
          </p:nvPr>
        </p:nvSpPr>
        <p:spPr>
          <a:xfrm>
            <a:off x="457200" y="1828800"/>
            <a:ext cx="5212080" cy="1143264"/>
          </a:xfrm>
          <a:noFill/>
        </p:spPr>
        <p:txBody>
          <a:bodyPr anchor="ctr" anchorCtr="0">
            <a:normAutofit/>
          </a:bodyPr>
          <a:lstStyle>
            <a:lvl1pPr marL="0" indent="0" algn="ctr">
              <a:buNone/>
              <a:defRPr sz="1800"/>
            </a:lvl1pPr>
          </a:lstStyle>
          <a:p>
            <a:r>
              <a:rPr lang="en-US"/>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457200" y="3179063"/>
            <a:ext cx="5212080" cy="548640"/>
          </a:xfrm>
          <a:noFill/>
          <a:ln w="25400">
            <a:solidFill>
              <a:schemeClr val="bg2"/>
            </a:solidFill>
          </a:ln>
        </p:spPr>
        <p:txBody>
          <a:bodyPr lIns="182880" tIns="182880" rIns="182880" bIns="182880" anchor="ctr" anchorCtr="0">
            <a:noAutofit/>
          </a:bodyPr>
          <a:lstStyle>
            <a:lvl1pPr marL="0" indent="0" algn="l">
              <a:lnSpc>
                <a:spcPct val="100000"/>
              </a:lnSpc>
              <a:spcBef>
                <a:spcPts val="0"/>
              </a:spcBef>
              <a:buNone/>
              <a:defRPr sz="12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 text</a:t>
            </a:r>
          </a:p>
        </p:txBody>
      </p:sp>
      <p:sp>
        <p:nvSpPr>
          <p:cNvPr id="8" name="Text Placeholder 7">
            <a:extLst>
              <a:ext uri="{FF2B5EF4-FFF2-40B4-BE49-F238E27FC236}">
                <a16:creationId xmlns:a16="http://schemas.microsoft.com/office/drawing/2014/main" id="{F4AF6F60-B67D-34B7-DD70-06F3BD0FA5A4}"/>
              </a:ext>
            </a:extLst>
          </p:cNvPr>
          <p:cNvSpPr>
            <a:spLocks noGrp="1"/>
          </p:cNvSpPr>
          <p:nvPr>
            <p:ph type="body" sz="quarter" idx="39" hasCustomPrompt="1"/>
          </p:nvPr>
        </p:nvSpPr>
        <p:spPr>
          <a:xfrm>
            <a:off x="1078276" y="3278748"/>
            <a:ext cx="4542409" cy="360362"/>
          </a:xfrm>
        </p:spPr>
        <p:txBody>
          <a:bodyPr lIns="0" anchor="ctr"/>
          <a:lstStyle>
            <a:lvl1pPr marL="0" indent="0">
              <a:buNone/>
              <a:defRPr sz="1200">
                <a:solidFill>
                  <a:schemeClr val="tx1"/>
                </a:solidFill>
              </a:defRPr>
            </a:lvl1pPr>
            <a:lvl2pPr marL="457200" indent="0">
              <a:buNone/>
              <a:defRPr sz="1200">
                <a:solidFill>
                  <a:schemeClr val="tx1"/>
                </a:solidFill>
              </a:defRPr>
            </a:lvl2pPr>
            <a:lvl3pPr marL="914400" indent="0">
              <a:buNone/>
              <a:defRPr sz="1200">
                <a:solidFill>
                  <a:schemeClr val="tx1"/>
                </a:solidFill>
              </a:defRPr>
            </a:lvl3pPr>
            <a:lvl4pPr marL="1371600" indent="0">
              <a:buNone/>
              <a:defRPr sz="1200">
                <a:solidFill>
                  <a:schemeClr val="tx1"/>
                </a:solidFill>
              </a:defRPr>
            </a:lvl4pPr>
            <a:lvl5pPr marL="1828800" indent="0">
              <a:buNone/>
              <a:defRPr sz="1200">
                <a:solidFill>
                  <a:schemeClr val="tx1"/>
                </a:solidFill>
              </a:defRPr>
            </a:lvl5pPr>
          </a:lstStyle>
          <a:p>
            <a:pPr lvl="0"/>
            <a:r>
              <a:rPr lang="en-US"/>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457199" y="3934702"/>
            <a:ext cx="521208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457199" y="4300463"/>
            <a:ext cx="5212080" cy="1615440"/>
          </a:xfrm>
        </p:spPr>
        <p:txBody>
          <a:bodyPr numCol="2" spcCol="457200">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457200" y="5989320"/>
            <a:ext cx="5212080" cy="457200"/>
          </a:xfrm>
        </p:spPr>
        <p:txBody>
          <a:bodyPr bIns="0" numCol="1" anchor="b" anchorCtr="0">
            <a:no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9" name="Text Placeholder 8">
            <a:extLst>
              <a:ext uri="{FF2B5EF4-FFF2-40B4-BE49-F238E27FC236}">
                <a16:creationId xmlns:a16="http://schemas.microsoft.com/office/drawing/2014/main" id="{EE0586B6-B686-73DD-B5AE-D4E97DB54CC7}"/>
              </a:ext>
            </a:extLst>
          </p:cNvPr>
          <p:cNvSpPr>
            <a:spLocks noGrp="1"/>
          </p:cNvSpPr>
          <p:nvPr>
            <p:ph type="body" sz="quarter" idx="40" hasCustomPrompt="1"/>
          </p:nvPr>
        </p:nvSpPr>
        <p:spPr>
          <a:xfrm>
            <a:off x="6338148" y="457200"/>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6961306" y="457200"/>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9532822" y="457200"/>
            <a:ext cx="1737360" cy="1280160"/>
          </a:xfrm>
          <a:noFill/>
        </p:spPr>
        <p:txBody>
          <a:bodyPr anchor="ctr" anchorCtr="0">
            <a:normAutofit/>
          </a:bodyPr>
          <a:lstStyle>
            <a:lvl1pPr marL="0" indent="0" algn="ctr">
              <a:buNone/>
              <a:defRPr sz="1800"/>
            </a:lvl1pPr>
          </a:lstStyle>
          <a:p>
            <a:r>
              <a:rPr lang="en-US"/>
              <a:t>Add a picture</a:t>
            </a:r>
          </a:p>
        </p:txBody>
      </p:sp>
      <p:sp>
        <p:nvSpPr>
          <p:cNvPr id="10" name="Text Placeholder 8">
            <a:extLst>
              <a:ext uri="{FF2B5EF4-FFF2-40B4-BE49-F238E27FC236}">
                <a16:creationId xmlns:a16="http://schemas.microsoft.com/office/drawing/2014/main" id="{B8825E8D-E945-5FCF-3D2A-5DAD4603912B}"/>
              </a:ext>
            </a:extLst>
          </p:cNvPr>
          <p:cNvSpPr>
            <a:spLocks noGrp="1"/>
          </p:cNvSpPr>
          <p:nvPr>
            <p:ph type="body" sz="quarter" idx="34" hasCustomPrompt="1"/>
          </p:nvPr>
        </p:nvSpPr>
        <p:spPr>
          <a:xfrm>
            <a:off x="6335099" y="2008227"/>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6961306" y="2008227"/>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9532822" y="2008227"/>
            <a:ext cx="1737360" cy="1280160"/>
          </a:xfrm>
          <a:noFill/>
        </p:spPr>
        <p:txBody>
          <a:bodyPr anchor="ctr" anchorCtr="0">
            <a:normAutofit/>
          </a:bodyPr>
          <a:lstStyle>
            <a:lvl1pPr marL="0" indent="0" algn="ctr">
              <a:buNone/>
              <a:defRPr sz="1800"/>
            </a:lvl1pPr>
          </a:lstStyle>
          <a:p>
            <a:r>
              <a:rPr lang="en-US"/>
              <a:t>Add a picture</a:t>
            </a:r>
          </a:p>
        </p:txBody>
      </p:sp>
      <p:sp>
        <p:nvSpPr>
          <p:cNvPr id="11" name="Text Placeholder 8">
            <a:extLst>
              <a:ext uri="{FF2B5EF4-FFF2-40B4-BE49-F238E27FC236}">
                <a16:creationId xmlns:a16="http://schemas.microsoft.com/office/drawing/2014/main" id="{8CBBAAC1-4AFB-28B5-EC35-68713142A5C5}"/>
              </a:ext>
            </a:extLst>
          </p:cNvPr>
          <p:cNvSpPr>
            <a:spLocks noGrp="1"/>
          </p:cNvSpPr>
          <p:nvPr>
            <p:ph type="body" sz="quarter" idx="41" hasCustomPrompt="1"/>
          </p:nvPr>
        </p:nvSpPr>
        <p:spPr>
          <a:xfrm>
            <a:off x="6335099" y="3559254"/>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6961306" y="3559254"/>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9532822" y="3559254"/>
            <a:ext cx="1737360" cy="1280160"/>
          </a:xfrm>
          <a:noFill/>
        </p:spPr>
        <p:txBody>
          <a:bodyPr anchor="ctr" anchorCtr="0">
            <a:normAutofit/>
          </a:bodyPr>
          <a:lstStyle>
            <a:lvl1pPr marL="0" indent="0" algn="ctr">
              <a:buNone/>
              <a:defRPr sz="1800"/>
            </a:lvl1pPr>
          </a:lstStyle>
          <a:p>
            <a:r>
              <a:rPr lang="en-US"/>
              <a:t>Add a picture</a:t>
            </a:r>
          </a:p>
        </p:txBody>
      </p:sp>
      <p:sp>
        <p:nvSpPr>
          <p:cNvPr id="12" name="Text Placeholder 8">
            <a:extLst>
              <a:ext uri="{FF2B5EF4-FFF2-40B4-BE49-F238E27FC236}">
                <a16:creationId xmlns:a16="http://schemas.microsoft.com/office/drawing/2014/main" id="{BDCE7A94-4F2F-284A-AB7D-0ACAC5147D2D}"/>
              </a:ext>
            </a:extLst>
          </p:cNvPr>
          <p:cNvSpPr>
            <a:spLocks noGrp="1"/>
          </p:cNvSpPr>
          <p:nvPr>
            <p:ph type="body" sz="quarter" idx="42" hasCustomPrompt="1"/>
          </p:nvPr>
        </p:nvSpPr>
        <p:spPr>
          <a:xfrm>
            <a:off x="6330829" y="5108183"/>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6961306" y="5110280"/>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9532822" y="5110280"/>
            <a:ext cx="1737360" cy="1280160"/>
          </a:xfrm>
          <a:noFill/>
        </p:spPr>
        <p:txBody>
          <a:bodyPr anchor="ctr" anchorCtr="0">
            <a:normAutofit/>
          </a:bodyPr>
          <a:lstStyle>
            <a:lvl1pPr marL="0" indent="0" algn="ctr">
              <a:buNone/>
              <a:defRPr sz="1800"/>
            </a:lvl1pPr>
          </a:lstStyle>
          <a:p>
            <a:r>
              <a:rPr lang="en-US"/>
              <a:t>Add a picture</a:t>
            </a:r>
          </a:p>
        </p:txBody>
      </p:sp>
      <p:sp>
        <p:nvSpPr>
          <p:cNvPr id="6" name="Slide Number Placeholder 5">
            <a:extLst>
              <a:ext uri="{FF2B5EF4-FFF2-40B4-BE49-F238E27FC236}">
                <a16:creationId xmlns:a16="http://schemas.microsoft.com/office/drawing/2014/main" id="{D48327BB-03CC-2E6C-D0A6-86510337C4CE}"/>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Tree>
    <p:extLst>
      <p:ext uri="{BB962C8B-B14F-4D97-AF65-F5344CB8AC3E}">
        <p14:creationId xmlns:p14="http://schemas.microsoft.com/office/powerpoint/2010/main" val="30107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cipe Layout 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75D26-A02A-A38D-251F-A3B33B8840A2}"/>
              </a:ext>
              <a:ext uri="{C183D7F6-B498-43B3-948B-1728B52AA6E4}">
                <adec:decorative xmlns:adec="http://schemas.microsoft.com/office/drawing/2017/decorative" val="1"/>
              </a:ext>
            </a:extLst>
          </p:cNvPr>
          <p:cNvSpPr/>
          <p:nvPr userDrawn="1"/>
        </p:nvSpPr>
        <p:spPr>
          <a:xfrm>
            <a:off x="5998743" y="0"/>
            <a:ext cx="6193257"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543EB-1130-40DD-B0F4-C970AF343E8F}"/>
              </a:ext>
            </a:extLst>
          </p:cNvPr>
          <p:cNvSpPr>
            <a:spLocks noGrp="1"/>
          </p:cNvSpPr>
          <p:nvPr>
            <p:ph type="title" hasCustomPrompt="1"/>
          </p:nvPr>
        </p:nvSpPr>
        <p:spPr>
          <a:xfrm>
            <a:off x="457200" y="457200"/>
            <a:ext cx="5212080" cy="777240"/>
          </a:xfrm>
          <a:prstGeom prst="rect">
            <a:avLst/>
          </a:prstGeom>
          <a:noFill/>
        </p:spPr>
        <p:txBody>
          <a:bodyPr vert="horz" lIns="91440" tIns="0" rIns="91440" bIns="91440" rtlCol="0" anchor="t" anchorCtr="0">
            <a:noAutofit/>
          </a:bodyPr>
          <a:lstStyle>
            <a:lvl1pPr algn="l">
              <a:defRPr lang="en-US" sz="3800">
                <a:solidFill>
                  <a:schemeClr val="tx1">
                    <a:lumMod val="85000"/>
                    <a:lumOff val="15000"/>
                  </a:schemeClr>
                </a:solidFill>
                <a:ea typeface="+mn-ea"/>
                <a:cs typeface="+mn-cs"/>
              </a:defRPr>
            </a:lvl1pPr>
          </a:lstStyle>
          <a:p>
            <a:pPr marL="0" lvl="0" indent="0">
              <a:spcBef>
                <a:spcPts val="1000"/>
              </a:spcBef>
              <a:buFont typeface="Arial" panose="020B0604020202020204" pitchFamily="34" charset="0"/>
            </a:pPr>
            <a:r>
              <a:rPr lang="en-US"/>
              <a:t>Click to add title</a:t>
            </a:r>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457200" y="1234440"/>
            <a:ext cx="5212080" cy="321566"/>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1828800"/>
            <a:ext cx="5669280" cy="5029200"/>
          </a:xfrm>
          <a:no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a picture</a:t>
            </a:r>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351894" y="457200"/>
            <a:ext cx="493776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351894" y="822961"/>
            <a:ext cx="4937760" cy="1155812"/>
          </a:xfrm>
          <a:noFill/>
        </p:spPr>
        <p:txBody>
          <a:bodyPr wrap="square" numCol="2" spcCol="457200" rtlCol="0">
            <a:noAutofit/>
          </a:bodyPr>
          <a:lstStyle>
            <a:lvl1pPr marL="228600" indent="-228600">
              <a:lnSpc>
                <a:spcPts val="1400"/>
              </a:lnSpc>
              <a:spcBef>
                <a:spcPts val="0"/>
              </a:spcBef>
              <a:spcAft>
                <a:spcPts val="700"/>
              </a:spcAft>
              <a:buFont typeface="Arial" panose="020B0604020202020204" pitchFamily="34" charset="0"/>
              <a:buChar char="•"/>
              <a:defRPr lang="en-US" sz="1200" i="0" dirty="0">
                <a:solidFill>
                  <a:schemeClr val="tx1"/>
                </a:solidFill>
              </a:defRPr>
            </a:lvl1pPr>
          </a:lstStyle>
          <a:p>
            <a:pPr lvl="0"/>
            <a:r>
              <a:rPr lang="en-US"/>
              <a:t>Click to add text</a:t>
            </a:r>
          </a:p>
        </p:txBody>
      </p:sp>
      <p:sp>
        <p:nvSpPr>
          <p:cNvPr id="4" name="Text Placeholder 3">
            <a:extLst>
              <a:ext uri="{FF2B5EF4-FFF2-40B4-BE49-F238E27FC236}">
                <a16:creationId xmlns:a16="http://schemas.microsoft.com/office/drawing/2014/main" id="{65203A40-6A55-12EC-9BD5-46AA64770642}"/>
              </a:ext>
            </a:extLst>
          </p:cNvPr>
          <p:cNvSpPr>
            <a:spLocks noGrp="1"/>
          </p:cNvSpPr>
          <p:nvPr>
            <p:ph type="body" sz="half" idx="21" hasCustomPrompt="1"/>
          </p:nvPr>
        </p:nvSpPr>
        <p:spPr>
          <a:xfrm>
            <a:off x="6351894" y="2176492"/>
            <a:ext cx="493776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4" name="Text Placeholder 8">
            <a:extLst>
              <a:ext uri="{FF2B5EF4-FFF2-40B4-BE49-F238E27FC236}">
                <a16:creationId xmlns:a16="http://schemas.microsoft.com/office/drawing/2014/main" id="{6ABAA54B-5D56-E366-F100-D83FF11D3191}"/>
              </a:ext>
            </a:extLst>
          </p:cNvPr>
          <p:cNvSpPr>
            <a:spLocks noGrp="1"/>
          </p:cNvSpPr>
          <p:nvPr>
            <p:ph type="body" sz="quarter" idx="40" hasCustomPrompt="1"/>
          </p:nvPr>
        </p:nvSpPr>
        <p:spPr>
          <a:xfrm>
            <a:off x="6181709" y="258271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5" name="Text Placeholder 3">
            <a:extLst>
              <a:ext uri="{FF2B5EF4-FFF2-40B4-BE49-F238E27FC236}">
                <a16:creationId xmlns:a16="http://schemas.microsoft.com/office/drawing/2014/main" id="{91BB2503-6586-B7E1-492D-555313BC0B66}"/>
              </a:ext>
            </a:extLst>
          </p:cNvPr>
          <p:cNvSpPr>
            <a:spLocks noGrp="1"/>
          </p:cNvSpPr>
          <p:nvPr>
            <p:ph type="body" sz="half" idx="22" hasCustomPrompt="1"/>
          </p:nvPr>
        </p:nvSpPr>
        <p:spPr>
          <a:xfrm>
            <a:off x="6805503" y="2593131"/>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5" name="Text Placeholder 8">
            <a:extLst>
              <a:ext uri="{FF2B5EF4-FFF2-40B4-BE49-F238E27FC236}">
                <a16:creationId xmlns:a16="http://schemas.microsoft.com/office/drawing/2014/main" id="{2C19EEFA-07F9-522D-E2F5-3C9D03B3DAD8}"/>
              </a:ext>
            </a:extLst>
          </p:cNvPr>
          <p:cNvSpPr>
            <a:spLocks noGrp="1"/>
          </p:cNvSpPr>
          <p:nvPr>
            <p:ph type="body" sz="quarter" idx="41" hasCustomPrompt="1"/>
          </p:nvPr>
        </p:nvSpPr>
        <p:spPr>
          <a:xfrm>
            <a:off x="8754474" y="2594785"/>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6" name="Text Placeholder 3">
            <a:extLst>
              <a:ext uri="{FF2B5EF4-FFF2-40B4-BE49-F238E27FC236}">
                <a16:creationId xmlns:a16="http://schemas.microsoft.com/office/drawing/2014/main" id="{163CEC8F-4DDC-8A2E-E283-5C8B3F042661}"/>
              </a:ext>
            </a:extLst>
          </p:cNvPr>
          <p:cNvSpPr>
            <a:spLocks noGrp="1"/>
          </p:cNvSpPr>
          <p:nvPr>
            <p:ph type="body" sz="half" idx="32" hasCustomPrompt="1"/>
          </p:nvPr>
        </p:nvSpPr>
        <p:spPr>
          <a:xfrm>
            <a:off x="9367846" y="2593131"/>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6" name="Text Placeholder 8">
            <a:extLst>
              <a:ext uri="{FF2B5EF4-FFF2-40B4-BE49-F238E27FC236}">
                <a16:creationId xmlns:a16="http://schemas.microsoft.com/office/drawing/2014/main" id="{A49D387E-8DC7-390E-5682-E3FA2F1A373E}"/>
              </a:ext>
            </a:extLst>
          </p:cNvPr>
          <p:cNvSpPr>
            <a:spLocks noGrp="1"/>
          </p:cNvSpPr>
          <p:nvPr>
            <p:ph type="body" sz="quarter" idx="42" hasCustomPrompt="1"/>
          </p:nvPr>
        </p:nvSpPr>
        <p:spPr>
          <a:xfrm>
            <a:off x="6181709" y="3884473"/>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20" name="Text Placeholder 3">
            <a:extLst>
              <a:ext uri="{FF2B5EF4-FFF2-40B4-BE49-F238E27FC236}">
                <a16:creationId xmlns:a16="http://schemas.microsoft.com/office/drawing/2014/main" id="{5DBCD4BD-546F-BF8C-297A-8B841E3A860E}"/>
              </a:ext>
            </a:extLst>
          </p:cNvPr>
          <p:cNvSpPr>
            <a:spLocks noGrp="1"/>
          </p:cNvSpPr>
          <p:nvPr>
            <p:ph type="body" sz="half" idx="33" hasCustomPrompt="1"/>
          </p:nvPr>
        </p:nvSpPr>
        <p:spPr>
          <a:xfrm>
            <a:off x="6807071" y="3886177"/>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27" name="Text Placeholder 8">
            <a:extLst>
              <a:ext uri="{FF2B5EF4-FFF2-40B4-BE49-F238E27FC236}">
                <a16:creationId xmlns:a16="http://schemas.microsoft.com/office/drawing/2014/main" id="{33ED717A-C3B0-356E-1D30-1782C31C7CE8}"/>
              </a:ext>
            </a:extLst>
          </p:cNvPr>
          <p:cNvSpPr>
            <a:spLocks noGrp="1"/>
          </p:cNvSpPr>
          <p:nvPr>
            <p:ph type="body" sz="quarter" idx="43" hasCustomPrompt="1"/>
          </p:nvPr>
        </p:nvSpPr>
        <p:spPr>
          <a:xfrm>
            <a:off x="8754474" y="3886177"/>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a:t>#</a:t>
            </a:r>
          </a:p>
        </p:txBody>
      </p:sp>
      <p:sp>
        <p:nvSpPr>
          <p:cNvPr id="21" name="Text Placeholder 3">
            <a:extLst>
              <a:ext uri="{FF2B5EF4-FFF2-40B4-BE49-F238E27FC236}">
                <a16:creationId xmlns:a16="http://schemas.microsoft.com/office/drawing/2014/main" id="{8ABEC6F1-02DD-91A1-15C4-4E3D65F3D322}"/>
              </a:ext>
            </a:extLst>
          </p:cNvPr>
          <p:cNvSpPr>
            <a:spLocks noGrp="1"/>
          </p:cNvSpPr>
          <p:nvPr>
            <p:ph type="body" sz="half" idx="34" hasCustomPrompt="1"/>
          </p:nvPr>
        </p:nvSpPr>
        <p:spPr>
          <a:xfrm>
            <a:off x="9369414" y="3886177"/>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351894" y="5177497"/>
            <a:ext cx="4937760" cy="640080"/>
          </a:xfrm>
          <a:noFill/>
          <a:ln w="25400">
            <a:solidFill>
              <a:schemeClr val="bg2">
                <a:lumMod val="90000"/>
              </a:schemeClr>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18" name="Text Placeholder 17">
            <a:extLst>
              <a:ext uri="{FF2B5EF4-FFF2-40B4-BE49-F238E27FC236}">
                <a16:creationId xmlns:a16="http://schemas.microsoft.com/office/drawing/2014/main" id="{1FAB78F3-C3C1-C3BA-3087-C8259ABD6AF8}"/>
              </a:ext>
            </a:extLst>
          </p:cNvPr>
          <p:cNvSpPr>
            <a:spLocks noGrp="1"/>
          </p:cNvSpPr>
          <p:nvPr>
            <p:ph type="body" sz="quarter" idx="35" hasCustomPrompt="1"/>
          </p:nvPr>
        </p:nvSpPr>
        <p:spPr>
          <a:xfrm>
            <a:off x="6965576" y="5289177"/>
            <a:ext cx="4196137" cy="467830"/>
          </a:xfrm>
        </p:spPr>
        <p:txBody>
          <a:bodyPr lIns="0"/>
          <a:lstStyle>
            <a:lvl1pPr marL="0" indent="0">
              <a:buNone/>
              <a:defRPr sz="1200">
                <a:solidFill>
                  <a:schemeClr val="tx1"/>
                </a:solidFill>
              </a:defRPr>
            </a:lvl1pPr>
            <a:lvl2pPr marL="457200" indent="0">
              <a:buNone/>
              <a:defRPr sz="1200">
                <a:solidFill>
                  <a:schemeClr val="tx1"/>
                </a:solidFill>
              </a:defRPr>
            </a:lvl2pPr>
            <a:lvl3pPr marL="914400" indent="0">
              <a:buNone/>
              <a:defRPr sz="1200">
                <a:solidFill>
                  <a:schemeClr val="tx1"/>
                </a:solidFill>
              </a:defRPr>
            </a:lvl3pPr>
            <a:lvl4pPr marL="1371600" indent="0">
              <a:buNone/>
              <a:defRPr sz="1200">
                <a:solidFill>
                  <a:schemeClr val="tx1"/>
                </a:solidFill>
              </a:defRPr>
            </a:lvl4pPr>
            <a:lvl5pPr marL="1828800" indent="0">
              <a:buNone/>
              <a:defRPr sz="1200">
                <a:solidFill>
                  <a:schemeClr val="tx1"/>
                </a:solidFill>
              </a:defRPr>
            </a:lvl5pPr>
          </a:lstStyle>
          <a:p>
            <a:pPr lvl="0"/>
            <a:r>
              <a:rPr lang="en-US"/>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351894" y="5989320"/>
            <a:ext cx="4937760" cy="457200"/>
          </a:xfrm>
        </p:spPr>
        <p:txBody>
          <a:bodyPr bIns="0" numCol="1" anchor="b"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13" name="Slide Number Placeholder 5">
            <a:extLst>
              <a:ext uri="{FF2B5EF4-FFF2-40B4-BE49-F238E27FC236}">
                <a16:creationId xmlns:a16="http://schemas.microsoft.com/office/drawing/2014/main" id="{EAF1384C-39EA-07D1-AB6D-FD77E4E309A8}"/>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Tree>
    <p:extLst>
      <p:ext uri="{BB962C8B-B14F-4D97-AF65-F5344CB8AC3E}">
        <p14:creationId xmlns:p14="http://schemas.microsoft.com/office/powerpoint/2010/main" val="215328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0EBF2F49-7BE2-47B1-8BC4-A7641CB89A23}"/>
              </a:ext>
            </a:extLst>
          </p:cNvPr>
          <p:cNvSpPr>
            <a:spLocks noGrp="1"/>
          </p:cNvSpPr>
          <p:nvPr>
            <p:ph type="pic" sz="quarter" idx="10" hasCustomPrompt="1"/>
          </p:nvPr>
        </p:nvSpPr>
        <p:spPr>
          <a:xfrm>
            <a:off x="0" y="0"/>
            <a:ext cx="12192000" cy="6858000"/>
          </a:xfrm>
          <a:noFill/>
        </p:spPr>
        <p:txBody>
          <a:bodyPr anchor="ctr"/>
          <a:lstStyle>
            <a:lvl1pPr marL="0" indent="0" algn="ctr">
              <a:buNone/>
              <a:defRPr/>
            </a:lvl1pPr>
          </a:lstStyle>
          <a:p>
            <a:r>
              <a:rPr lang="en-US"/>
              <a:t>Add a picture </a:t>
            </a:r>
          </a:p>
        </p:txBody>
      </p:sp>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67711" y="457200"/>
            <a:ext cx="11256579" cy="1280160"/>
          </a:xfrm>
          <a:prstGeom prst="rect">
            <a:avLst/>
          </a:prstGeom>
        </p:spPr>
        <p:txBody>
          <a:bodyPr tIns="0" anchor="t" anchorCtr="0">
            <a:noAutofit/>
          </a:bodyPr>
          <a:lstStyle>
            <a:lvl1pPr algn="l">
              <a:lnSpc>
                <a:spcPct val="90000"/>
              </a:lnSpc>
              <a:defRPr sz="7200">
                <a:solidFill>
                  <a:schemeClr val="tx1">
                    <a:lumMod val="85000"/>
                    <a:lumOff val="15000"/>
                  </a:schemeClr>
                </a:solidFill>
              </a:defRPr>
            </a:lvl1pPr>
          </a:lstStyle>
          <a:p>
            <a:r>
              <a:rPr lang="en-US"/>
              <a:t>Click to add title</a:t>
            </a:r>
          </a:p>
        </p:txBody>
      </p:sp>
    </p:spTree>
    <p:extLst>
      <p:ext uri="{BB962C8B-B14F-4D97-AF65-F5344CB8AC3E}">
        <p14:creationId xmlns:p14="http://schemas.microsoft.com/office/powerpoint/2010/main" val="13460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ibutor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507606" y="2743200"/>
            <a:ext cx="7228159" cy="1280160"/>
          </a:xfrm>
          <a:prstGeom prst="rect">
            <a:avLst/>
          </a:prstGeom>
        </p:spPr>
        <p:txBody>
          <a:bodyPr tIns="0" anchor="t" anchorCtr="0">
            <a:noAutofit/>
          </a:bodyPr>
          <a:lstStyle>
            <a:lvl1pPr>
              <a:lnSpc>
                <a:spcPct val="90000"/>
              </a:lnSpc>
              <a:defRPr sz="7200">
                <a:solidFill>
                  <a:schemeClr val="tx1">
                    <a:lumMod val="85000"/>
                    <a:lumOff val="15000"/>
                  </a:schemeClr>
                </a:solidFill>
              </a:defRPr>
            </a:lvl1pPr>
          </a:lstStyle>
          <a:p>
            <a:r>
              <a:rPr lang="en-US"/>
              <a:t>Click to add title</a:t>
            </a:r>
          </a:p>
        </p:txBody>
      </p:sp>
      <p:sp>
        <p:nvSpPr>
          <p:cNvPr id="5" name="Subtitle 2">
            <a:extLst>
              <a:ext uri="{FF2B5EF4-FFF2-40B4-BE49-F238E27FC236}">
                <a16:creationId xmlns:a16="http://schemas.microsoft.com/office/drawing/2014/main" id="{6D233A8E-E8E2-428D-B3B1-4DD2D1AD48F2}"/>
              </a:ext>
            </a:extLst>
          </p:cNvPr>
          <p:cNvSpPr>
            <a:spLocks noGrp="1"/>
          </p:cNvSpPr>
          <p:nvPr>
            <p:ph type="subTitle" idx="10" hasCustomPrompt="1"/>
          </p:nvPr>
        </p:nvSpPr>
        <p:spPr>
          <a:xfrm>
            <a:off x="4507606" y="4114800"/>
            <a:ext cx="7228159" cy="2286000"/>
          </a:xfrm>
        </p:spPr>
        <p:txBody>
          <a:bodyPr tIns="0" numCol="3" spcCol="457200">
            <a:noAutofit/>
          </a:bodyPr>
          <a:lstStyle>
            <a:lvl1pPr marL="0" indent="0" algn="l">
              <a:lnSpc>
                <a:spcPts val="4500"/>
              </a:lnSpc>
              <a:spcBef>
                <a:spcPts val="300"/>
              </a:spcBef>
              <a:buNone/>
              <a:defRPr sz="20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6" name="Picture Placeholder 4">
            <a:extLst>
              <a:ext uri="{FF2B5EF4-FFF2-40B4-BE49-F238E27FC236}">
                <a16:creationId xmlns:a16="http://schemas.microsoft.com/office/drawing/2014/main" id="{EA2014FC-BC19-4F06-91E1-BBB98A5CE2AA}"/>
              </a:ext>
            </a:extLst>
          </p:cNvPr>
          <p:cNvSpPr>
            <a:spLocks noGrp="1"/>
          </p:cNvSpPr>
          <p:nvPr>
            <p:ph type="pic" sz="quarter" idx="11" hasCustomPrompt="1"/>
          </p:nvPr>
        </p:nvSpPr>
        <p:spPr>
          <a:xfrm>
            <a:off x="0" y="0"/>
            <a:ext cx="3968496" cy="6858000"/>
          </a:xfrm>
          <a:noFill/>
        </p:spPr>
        <p:txBody>
          <a:bodyPr anchor="ctr"/>
          <a:lstStyle>
            <a:lvl1pPr marL="0" indent="0" algn="ctr">
              <a:buNone/>
              <a:defRPr/>
            </a:lvl1pPr>
          </a:lstStyle>
          <a:p>
            <a:r>
              <a:rPr lang="en-US"/>
              <a:t>Add a picture </a:t>
            </a:r>
          </a:p>
        </p:txBody>
      </p:sp>
    </p:spTree>
    <p:extLst>
      <p:ext uri="{BB962C8B-B14F-4D97-AF65-F5344CB8AC3E}">
        <p14:creationId xmlns:p14="http://schemas.microsoft.com/office/powerpoint/2010/main" val="367767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58240A-8AA3-4585-BCFB-5E6B8F3DE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FDFD43C-A0D1-4CC6-9A2E-479DF76A24B0}"/>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a:p>
        </p:txBody>
      </p:sp>
      <p:sp>
        <p:nvSpPr>
          <p:cNvPr id="7" name="Title Placeholder 6">
            <a:extLst>
              <a:ext uri="{FF2B5EF4-FFF2-40B4-BE49-F238E27FC236}">
                <a16:creationId xmlns:a16="http://schemas.microsoft.com/office/drawing/2014/main" id="{9B92C827-4DAB-89F5-4FBD-C72A83007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add title</a:t>
            </a:r>
          </a:p>
        </p:txBody>
      </p:sp>
    </p:spTree>
    <p:extLst>
      <p:ext uri="{BB962C8B-B14F-4D97-AF65-F5344CB8AC3E}">
        <p14:creationId xmlns:p14="http://schemas.microsoft.com/office/powerpoint/2010/main" val="1201637337"/>
      </p:ext>
    </p:extLst>
  </p:cSld>
  <p:clrMap bg1="lt1" tx1="dk1" bg2="lt2" tx2="dk2" accent1="accent1" accent2="accent2" accent3="accent3" accent4="accent4" accent5="accent5" accent6="accent6" hlink="hlink" folHlink="folHlink"/>
  <p:sldLayoutIdLst>
    <p:sldLayoutId id="2147483682" r:id="rId1"/>
    <p:sldLayoutId id="2147483684" r:id="rId2"/>
    <p:sldLayoutId id="2147483664" r:id="rId3"/>
    <p:sldLayoutId id="2147483668" r:id="rId4"/>
    <p:sldLayoutId id="2147483690" r:id="rId5"/>
    <p:sldLayoutId id="2147483670" r:id="rId6"/>
    <p:sldLayoutId id="2147483714" r:id="rId7"/>
    <p:sldLayoutId id="2147483685" r:id="rId8"/>
    <p:sldLayoutId id="2147483694" r:id="rId9"/>
    <p:sldLayoutId id="2147483696" r:id="rId10"/>
  </p:sldLayoutIdLst>
  <p:hf hdr="0" ftr="0" dt="0"/>
  <p:txStyles>
    <p:titleStyle>
      <a:lvl1pPr algn="l" defTabSz="914400" rtl="0" eaLnBrk="1" latinLnBrk="0" hangingPunct="1">
        <a:lnSpc>
          <a:spcPct val="90000"/>
        </a:lnSpc>
        <a:spcBef>
          <a:spcPct val="0"/>
        </a:spcBef>
        <a:buNone/>
        <a:defRPr sz="4800" b="0" i="1" kern="1200" spc="1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 up of vegetables">
            <a:extLst>
              <a:ext uri="{FF2B5EF4-FFF2-40B4-BE49-F238E27FC236}">
                <a16:creationId xmlns:a16="http://schemas.microsoft.com/office/drawing/2014/main" id="{C1F73E38-9072-B852-6B1C-EC2330D6F723}"/>
              </a:ext>
            </a:extLst>
          </p:cNvPr>
          <p:cNvPicPr>
            <a:picLocks noGrp="1" noChangeAspect="1"/>
          </p:cNvPicPr>
          <p:nvPr>
            <p:ph type="pic" sz="quarter" idx="10"/>
          </p:nvPr>
        </p:nvPicPr>
        <p:blipFill>
          <a:blip r:embed="rId3"/>
          <a:srcRect/>
          <a:stretch/>
        </p:blipFill>
        <p:spPr>
          <a:xfrm>
            <a:off x="0" y="0"/>
            <a:ext cx="12192000" cy="6858000"/>
          </a:xfrm>
        </p:spPr>
      </p:pic>
      <p:sp>
        <p:nvSpPr>
          <p:cNvPr id="2" name="Title 1">
            <a:extLst>
              <a:ext uri="{FF2B5EF4-FFF2-40B4-BE49-F238E27FC236}">
                <a16:creationId xmlns:a16="http://schemas.microsoft.com/office/drawing/2014/main" id="{108FBC78-66E7-45DE-B5B9-64E043635320}"/>
              </a:ext>
            </a:extLst>
          </p:cNvPr>
          <p:cNvSpPr>
            <a:spLocks noGrp="1"/>
          </p:cNvSpPr>
          <p:nvPr>
            <p:ph type="ctrTitle"/>
          </p:nvPr>
        </p:nvSpPr>
        <p:spPr>
          <a:xfrm>
            <a:off x="457200" y="457200"/>
            <a:ext cx="11201400" cy="1097280"/>
          </a:xfrm>
        </p:spPr>
        <p:txBody>
          <a:bodyPr tIns="0" anchor="t" anchorCtr="0"/>
          <a:lstStyle/>
          <a:p>
            <a:r>
              <a:rPr lang="en-US" err="1"/>
              <a:t>Foodr</a:t>
            </a:r>
          </a:p>
        </p:txBody>
      </p:sp>
      <p:sp>
        <p:nvSpPr>
          <p:cNvPr id="5" name="Subtitle 4">
            <a:extLst>
              <a:ext uri="{FF2B5EF4-FFF2-40B4-BE49-F238E27FC236}">
                <a16:creationId xmlns:a16="http://schemas.microsoft.com/office/drawing/2014/main" id="{FE669A56-DEF5-6757-6DF5-14892302A221}"/>
              </a:ext>
            </a:extLst>
          </p:cNvPr>
          <p:cNvSpPr>
            <a:spLocks noGrp="1"/>
          </p:cNvSpPr>
          <p:nvPr>
            <p:ph type="subTitle" idx="1"/>
          </p:nvPr>
        </p:nvSpPr>
        <p:spPr>
          <a:xfrm>
            <a:off x="457201" y="1554480"/>
            <a:ext cx="11201400" cy="638022"/>
          </a:xfrm>
        </p:spPr>
        <p:txBody>
          <a:bodyPr vert="horz" lIns="91440" tIns="45720" rIns="91440" bIns="45720" rtlCol="0" anchor="t">
            <a:normAutofit fontScale="92500" lnSpcReduction="20000"/>
          </a:bodyPr>
          <a:lstStyle/>
          <a:p>
            <a:r>
              <a:rPr lang="en-US"/>
              <a:t>Brayden Chumbley, Olivia </a:t>
            </a:r>
            <a:r>
              <a:rPr lang="en-US" err="1"/>
              <a:t>Biancucci</a:t>
            </a:r>
            <a:r>
              <a:rPr lang="en-US"/>
              <a:t>, </a:t>
            </a:r>
          </a:p>
          <a:p>
            <a:r>
              <a:rPr lang="en-US"/>
              <a:t>Sarah Toll</a:t>
            </a:r>
          </a:p>
        </p:txBody>
      </p:sp>
    </p:spTree>
    <p:extLst>
      <p:ext uri="{BB962C8B-B14F-4D97-AF65-F5344CB8AC3E}">
        <p14:creationId xmlns:p14="http://schemas.microsoft.com/office/powerpoint/2010/main" val="292633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B00-81F0-AB7C-411C-51E96EE95CC0}"/>
              </a:ext>
            </a:extLst>
          </p:cNvPr>
          <p:cNvSpPr>
            <a:spLocks noGrp="1"/>
          </p:cNvSpPr>
          <p:nvPr>
            <p:ph type="title"/>
          </p:nvPr>
        </p:nvSpPr>
        <p:spPr>
          <a:xfrm>
            <a:off x="4453128" y="457200"/>
            <a:ext cx="7606392" cy="609411"/>
          </a:xfrm>
        </p:spPr>
        <p:txBody>
          <a:bodyPr/>
          <a:lstStyle/>
          <a:p>
            <a:r>
              <a:rPr lang="en-US"/>
              <a:t>Tell me more about </a:t>
            </a:r>
            <a:r>
              <a:rPr lang="en-US" err="1"/>
              <a:t>Foodr</a:t>
            </a:r>
          </a:p>
        </p:txBody>
      </p:sp>
      <p:sp>
        <p:nvSpPr>
          <p:cNvPr id="5" name="Subtitle 4">
            <a:extLst>
              <a:ext uri="{FF2B5EF4-FFF2-40B4-BE49-F238E27FC236}">
                <a16:creationId xmlns:a16="http://schemas.microsoft.com/office/drawing/2014/main" id="{6E9E3686-9188-C329-1F07-0073C5108EA1}"/>
              </a:ext>
            </a:extLst>
          </p:cNvPr>
          <p:cNvSpPr>
            <a:spLocks noGrp="1"/>
          </p:cNvSpPr>
          <p:nvPr>
            <p:ph type="subTitle" idx="11"/>
          </p:nvPr>
        </p:nvSpPr>
        <p:spPr>
          <a:xfrm>
            <a:off x="4453127" y="1234440"/>
            <a:ext cx="6857999" cy="365760"/>
          </a:xfrm>
        </p:spPr>
        <p:txBody>
          <a:bodyPr vert="horz" lIns="91440" tIns="45720" rIns="91440" bIns="45720" rtlCol="0" anchor="t">
            <a:noAutofit/>
          </a:bodyPr>
          <a:lstStyle/>
          <a:p>
            <a:r>
              <a:rPr lang="en-US"/>
              <a:t>5 minutes • Makes 1 application description</a:t>
            </a:r>
          </a:p>
          <a:p>
            <a:endParaRPr lang="en-US"/>
          </a:p>
        </p:txBody>
      </p:sp>
      <p:pic>
        <p:nvPicPr>
          <p:cNvPr id="65" name="Picture Placeholder 64" descr="Avocado and egg on toast">
            <a:extLst>
              <a:ext uri="{FF2B5EF4-FFF2-40B4-BE49-F238E27FC236}">
                <a16:creationId xmlns:a16="http://schemas.microsoft.com/office/drawing/2014/main" id="{0D32CEB2-770F-E962-99F3-CAF2B4D5BAE7}"/>
              </a:ext>
              <a:ext uri="{C183D7F6-B498-43B3-948B-1728B52AA6E4}">
                <adec:decorative xmlns:adec="http://schemas.microsoft.com/office/drawing/2017/decorative" val="0"/>
              </a:ext>
            </a:extLst>
          </p:cNvPr>
          <p:cNvPicPr>
            <a:picLocks noGrp="1" noChangeAspect="1"/>
          </p:cNvPicPr>
          <p:nvPr>
            <p:ph type="pic" sz="quarter" idx="10"/>
          </p:nvPr>
        </p:nvPicPr>
        <p:blipFill>
          <a:blip r:embed="rId2"/>
          <a:srcRect l="20" r="20"/>
          <a:stretch/>
        </p:blipFill>
        <p:spPr>
          <a:xfrm>
            <a:off x="0" y="0"/>
            <a:ext cx="3971109" cy="6858000"/>
          </a:xfrm>
        </p:spPr>
      </p:pic>
      <p:sp>
        <p:nvSpPr>
          <p:cNvPr id="7" name="Text Placeholder 6">
            <a:extLst>
              <a:ext uri="{FF2B5EF4-FFF2-40B4-BE49-F238E27FC236}">
                <a16:creationId xmlns:a16="http://schemas.microsoft.com/office/drawing/2014/main" id="{A122D19B-A04F-A214-7C2A-043A8FF5F93E}"/>
              </a:ext>
            </a:extLst>
          </p:cNvPr>
          <p:cNvSpPr>
            <a:spLocks noGrp="1"/>
          </p:cNvSpPr>
          <p:nvPr>
            <p:ph type="body" sz="half" idx="12"/>
          </p:nvPr>
        </p:nvSpPr>
        <p:spPr>
          <a:xfrm>
            <a:off x="4453128" y="1828800"/>
            <a:ext cx="3291840" cy="365760"/>
          </a:xfrm>
        </p:spPr>
        <p:txBody>
          <a:bodyPr vert="horz" lIns="91440" tIns="45720" rIns="91440" bIns="45720" rtlCol="0" anchor="t">
            <a:noAutofit/>
          </a:bodyPr>
          <a:lstStyle/>
          <a:p>
            <a:r>
              <a:rPr lang="en-US" sz="3200" err="1">
                <a:latin typeface="Franklin Gothic Medium"/>
              </a:rPr>
              <a:t>WHat</a:t>
            </a:r>
            <a:r>
              <a:rPr lang="en-US" sz="3200">
                <a:latin typeface="Franklin Gothic Medium"/>
              </a:rPr>
              <a:t> is it?</a:t>
            </a:r>
            <a:endParaRPr lang="en-US" sz="3200"/>
          </a:p>
        </p:txBody>
      </p:sp>
      <p:sp>
        <p:nvSpPr>
          <p:cNvPr id="8" name="Text Placeholder 7">
            <a:extLst>
              <a:ext uri="{FF2B5EF4-FFF2-40B4-BE49-F238E27FC236}">
                <a16:creationId xmlns:a16="http://schemas.microsoft.com/office/drawing/2014/main" id="{7485923E-6974-86B6-0755-BF6923318FFF}"/>
              </a:ext>
            </a:extLst>
          </p:cNvPr>
          <p:cNvSpPr>
            <a:spLocks noGrp="1"/>
          </p:cNvSpPr>
          <p:nvPr>
            <p:ph type="body" sz="half" idx="13"/>
          </p:nvPr>
        </p:nvSpPr>
        <p:spPr>
          <a:xfrm>
            <a:off x="4453128" y="2548728"/>
            <a:ext cx="3291840" cy="2939815"/>
          </a:xfrm>
        </p:spPr>
        <p:txBody>
          <a:bodyPr vert="horz" lIns="91440" tIns="45720" rIns="91440" bIns="45720" numCol="1" rtlCol="0" anchor="t">
            <a:noAutofit/>
          </a:bodyPr>
          <a:lstStyle/>
          <a:p>
            <a:pPr>
              <a:lnSpc>
                <a:spcPct val="100000"/>
              </a:lnSpc>
            </a:pPr>
            <a:r>
              <a:rPr lang="en-US" sz="1600"/>
              <a:t>"Tinder" for recipes</a:t>
            </a:r>
            <a:endParaRPr lang="en-US"/>
          </a:p>
          <a:p>
            <a:pPr>
              <a:lnSpc>
                <a:spcPct val="100000"/>
              </a:lnSpc>
            </a:pPr>
            <a:r>
              <a:rPr lang="en-US" sz="1600"/>
              <a:t>Users can build their profile by including information such as their dietary preferences, current ingredients on hand, and preferred amount of prep time</a:t>
            </a:r>
          </a:p>
          <a:p>
            <a:pPr>
              <a:lnSpc>
                <a:spcPct val="100000"/>
              </a:lnSpc>
            </a:pPr>
            <a:r>
              <a:rPr lang="en-US" sz="1600"/>
              <a:t>Other features to be discussed on subsequent slides</a:t>
            </a:r>
          </a:p>
          <a:p>
            <a:pPr marL="0" indent="0">
              <a:lnSpc>
                <a:spcPct val="100000"/>
              </a:lnSpc>
              <a:buNone/>
            </a:pPr>
            <a:endParaRPr lang="en-US" sz="1600"/>
          </a:p>
          <a:p>
            <a:endParaRPr lang="en-US" sz="1600"/>
          </a:p>
          <a:p>
            <a:endParaRPr lang="en-US" sz="1600"/>
          </a:p>
          <a:p>
            <a:endParaRPr lang="en-US" sz="1600"/>
          </a:p>
          <a:p>
            <a:endParaRPr lang="en-US"/>
          </a:p>
          <a:p>
            <a:endParaRPr lang="en-US"/>
          </a:p>
        </p:txBody>
      </p:sp>
      <p:sp>
        <p:nvSpPr>
          <p:cNvPr id="9" name="Text Placeholder 8">
            <a:extLst>
              <a:ext uri="{FF2B5EF4-FFF2-40B4-BE49-F238E27FC236}">
                <a16:creationId xmlns:a16="http://schemas.microsoft.com/office/drawing/2014/main" id="{0631C59D-623C-2922-32F1-0CD378A72CBE}"/>
              </a:ext>
            </a:extLst>
          </p:cNvPr>
          <p:cNvSpPr>
            <a:spLocks noGrp="1"/>
          </p:cNvSpPr>
          <p:nvPr>
            <p:ph type="body" sz="half" idx="14"/>
          </p:nvPr>
        </p:nvSpPr>
        <p:spPr>
          <a:xfrm>
            <a:off x="8001000" y="1828800"/>
            <a:ext cx="4064572" cy="473083"/>
          </a:xfrm>
        </p:spPr>
        <p:txBody>
          <a:bodyPr vert="horz" lIns="91440" tIns="45720" rIns="91440" bIns="45720" rtlCol="0" anchor="t">
            <a:noAutofit/>
          </a:bodyPr>
          <a:lstStyle/>
          <a:p>
            <a:r>
              <a:rPr lang="en-US" sz="3200">
                <a:latin typeface="Franklin Gothic Medium"/>
              </a:rPr>
              <a:t>Why build it?</a:t>
            </a:r>
            <a:endParaRPr lang="en-US" sz="3200"/>
          </a:p>
        </p:txBody>
      </p:sp>
      <p:sp>
        <p:nvSpPr>
          <p:cNvPr id="10" name="Text Placeholder 9">
            <a:extLst>
              <a:ext uri="{FF2B5EF4-FFF2-40B4-BE49-F238E27FC236}">
                <a16:creationId xmlns:a16="http://schemas.microsoft.com/office/drawing/2014/main" id="{B9F99B43-599D-964C-EB28-3A696DFC19BB}"/>
              </a:ext>
            </a:extLst>
          </p:cNvPr>
          <p:cNvSpPr>
            <a:spLocks noGrp="1"/>
          </p:cNvSpPr>
          <p:nvPr>
            <p:ph type="body" sz="half" idx="15"/>
          </p:nvPr>
        </p:nvSpPr>
        <p:spPr>
          <a:xfrm>
            <a:off x="8036072" y="2553136"/>
            <a:ext cx="3291840" cy="3550949"/>
          </a:xfrm>
        </p:spPr>
        <p:txBody>
          <a:bodyPr vert="horz" lIns="91440" tIns="45720" rIns="91440" bIns="45720" numCol="1" rtlCol="0" anchor="t">
            <a:noAutofit/>
          </a:bodyPr>
          <a:lstStyle/>
          <a:p>
            <a:pPr marL="285750" indent="-285750">
              <a:buFont typeface="Aptos"/>
              <a:buChar char="•"/>
            </a:pPr>
            <a:r>
              <a:rPr lang="en-US" sz="1600"/>
              <a:t>Help users who are unsure with what to make</a:t>
            </a:r>
          </a:p>
          <a:p>
            <a:pPr marL="285750" indent="-285750">
              <a:buClr>
                <a:srgbClr val="283300"/>
              </a:buClr>
              <a:buFont typeface="Aptos"/>
              <a:buChar char="•"/>
            </a:pPr>
            <a:r>
              <a:rPr lang="en-US" sz="1600"/>
              <a:t>Users will save money by ordering out less frequently</a:t>
            </a:r>
          </a:p>
          <a:p>
            <a:pPr marL="285750" indent="-285750">
              <a:buClr>
                <a:srgbClr val="283300"/>
              </a:buClr>
              <a:buFont typeface="Aptos"/>
              <a:buChar char="•"/>
            </a:pPr>
            <a:r>
              <a:rPr lang="en-US" sz="1600"/>
              <a:t>Users can know what they can make with their ingredients </a:t>
            </a:r>
          </a:p>
          <a:p>
            <a:pPr marL="285750" indent="-285750">
              <a:buFont typeface="Aptos"/>
              <a:buChar char="•"/>
            </a:pPr>
            <a:r>
              <a:rPr lang="en-US" sz="1600"/>
              <a:t>Help users with healthy eating habits/dietary restrictions</a:t>
            </a:r>
          </a:p>
          <a:p>
            <a:pPr>
              <a:buFont typeface="Arial"/>
            </a:pPr>
            <a:endParaRPr lang="en-US" sz="1600"/>
          </a:p>
        </p:txBody>
      </p:sp>
      <p:sp>
        <p:nvSpPr>
          <p:cNvPr id="4" name="Slide Number Placeholder 3">
            <a:extLst>
              <a:ext uri="{FF2B5EF4-FFF2-40B4-BE49-F238E27FC236}">
                <a16:creationId xmlns:a16="http://schemas.microsoft.com/office/drawing/2014/main" id="{C03EDA80-6968-DCB5-8E1C-5C8EED087514}"/>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1</a:t>
            </a:fld>
            <a:endParaRPr lang="en-US"/>
          </a:p>
        </p:txBody>
      </p:sp>
    </p:spTree>
    <p:extLst>
      <p:ext uri="{BB962C8B-B14F-4D97-AF65-F5344CB8AC3E}">
        <p14:creationId xmlns:p14="http://schemas.microsoft.com/office/powerpoint/2010/main" val="35503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25EC5-D86E-3EBC-3A3A-2D395FED883C}"/>
              </a:ext>
            </a:extLst>
          </p:cNvPr>
          <p:cNvSpPr>
            <a:spLocks noGrp="1"/>
          </p:cNvSpPr>
          <p:nvPr>
            <p:ph type="title"/>
          </p:nvPr>
        </p:nvSpPr>
        <p:spPr>
          <a:xfrm>
            <a:off x="457201" y="457200"/>
            <a:ext cx="7452360" cy="731520"/>
          </a:xfrm>
        </p:spPr>
        <p:txBody>
          <a:bodyPr/>
          <a:lstStyle/>
          <a:p>
            <a:r>
              <a:rPr lang="en-US"/>
              <a:t>The Initial Design</a:t>
            </a:r>
          </a:p>
        </p:txBody>
      </p:sp>
      <p:sp>
        <p:nvSpPr>
          <p:cNvPr id="28" name="Text Placeholder 27">
            <a:extLst>
              <a:ext uri="{FF2B5EF4-FFF2-40B4-BE49-F238E27FC236}">
                <a16:creationId xmlns:a16="http://schemas.microsoft.com/office/drawing/2014/main" id="{F3F1894B-7671-6834-FD55-70DF618CDBC6}"/>
              </a:ext>
            </a:extLst>
          </p:cNvPr>
          <p:cNvSpPr>
            <a:spLocks noGrp="1"/>
          </p:cNvSpPr>
          <p:nvPr>
            <p:ph type="body" sz="quarter" idx="36"/>
          </p:nvPr>
        </p:nvSpPr>
        <p:spPr>
          <a:xfrm>
            <a:off x="8861062" y="972659"/>
            <a:ext cx="2331194" cy="527872"/>
          </a:xfrm>
        </p:spPr>
        <p:txBody>
          <a:bodyPr/>
          <a:lstStyle/>
          <a:p>
            <a:r>
              <a:rPr lang="en-US"/>
              <a:t>Try with sweet potatoes, zucchini, and bell peppers.</a:t>
            </a:r>
          </a:p>
          <a:p>
            <a:endParaRPr lang="en-US"/>
          </a:p>
        </p:txBody>
      </p:sp>
      <p:sp>
        <p:nvSpPr>
          <p:cNvPr id="6" name="Text Placeholder 5">
            <a:extLst>
              <a:ext uri="{FF2B5EF4-FFF2-40B4-BE49-F238E27FC236}">
                <a16:creationId xmlns:a16="http://schemas.microsoft.com/office/drawing/2014/main" id="{572D3455-A0D9-5975-1D3F-C9B360842970}"/>
              </a:ext>
            </a:extLst>
          </p:cNvPr>
          <p:cNvSpPr>
            <a:spLocks noGrp="1"/>
          </p:cNvSpPr>
          <p:nvPr>
            <p:ph type="body" sz="half" idx="19"/>
          </p:nvPr>
        </p:nvSpPr>
        <p:spPr>
          <a:xfrm>
            <a:off x="8803410" y="2116347"/>
            <a:ext cx="2468880" cy="365760"/>
          </a:xfrm>
        </p:spPr>
        <p:txBody>
          <a:bodyPr vert="horz" lIns="91440" tIns="0" rIns="91440" bIns="45720" rtlCol="0" anchor="t">
            <a:noAutofit/>
          </a:bodyPr>
          <a:lstStyle/>
          <a:p>
            <a:r>
              <a:rPr lang="en-US" sz="1800">
                <a:latin typeface="Franklin Gothic Medium"/>
              </a:rPr>
              <a:t>ingredients</a:t>
            </a:r>
          </a:p>
        </p:txBody>
      </p:sp>
      <p:sp>
        <p:nvSpPr>
          <p:cNvPr id="5" name="Text Placeholder 4">
            <a:extLst>
              <a:ext uri="{FF2B5EF4-FFF2-40B4-BE49-F238E27FC236}">
                <a16:creationId xmlns:a16="http://schemas.microsoft.com/office/drawing/2014/main" id="{B6DB988D-8300-879F-756A-17CC39513957}"/>
              </a:ext>
            </a:extLst>
          </p:cNvPr>
          <p:cNvSpPr>
            <a:spLocks noGrp="1"/>
          </p:cNvSpPr>
          <p:nvPr>
            <p:ph type="body" sz="half" idx="18"/>
          </p:nvPr>
        </p:nvSpPr>
        <p:spPr>
          <a:xfrm>
            <a:off x="8789033" y="2496486"/>
            <a:ext cx="2468880" cy="3500846"/>
          </a:xfrm>
        </p:spPr>
        <p:txBody>
          <a:bodyPr vert="horz" lIns="91440" tIns="45720" rIns="91440" bIns="45720" numCol="1" rtlCol="0" anchor="t">
            <a:noAutofit/>
          </a:bodyPr>
          <a:lstStyle/>
          <a:p>
            <a:pPr>
              <a:lnSpc>
                <a:spcPct val="100000"/>
              </a:lnSpc>
            </a:pPr>
            <a:r>
              <a:rPr lang="en-US" sz="2400"/>
              <a:t>Main page</a:t>
            </a:r>
          </a:p>
          <a:p>
            <a:pPr>
              <a:lnSpc>
                <a:spcPct val="100000"/>
              </a:lnSpc>
            </a:pPr>
            <a:r>
              <a:rPr lang="en-US" sz="2400"/>
              <a:t>View Cookbook</a:t>
            </a:r>
          </a:p>
          <a:p>
            <a:pPr>
              <a:lnSpc>
                <a:spcPct val="100000"/>
              </a:lnSpc>
            </a:pPr>
            <a:r>
              <a:rPr lang="en-US" sz="2400"/>
              <a:t>View Recipe</a:t>
            </a:r>
          </a:p>
        </p:txBody>
      </p:sp>
      <p:sp>
        <p:nvSpPr>
          <p:cNvPr id="14" name="Slide Number Placeholder 13">
            <a:extLst>
              <a:ext uri="{FF2B5EF4-FFF2-40B4-BE49-F238E27FC236}">
                <a16:creationId xmlns:a16="http://schemas.microsoft.com/office/drawing/2014/main" id="{6E9992CB-E8C5-892B-7F56-F2CD217FADBE}"/>
              </a:ext>
            </a:extLst>
          </p:cNvPr>
          <p:cNvSpPr>
            <a:spLocks noGrp="1"/>
          </p:cNvSpPr>
          <p:nvPr>
            <p:ph type="sldNum" sz="quarter" idx="4"/>
          </p:nvPr>
        </p:nvSpPr>
        <p:spPr>
          <a:xfrm>
            <a:off x="11274552" y="5989319"/>
            <a:ext cx="457200" cy="457200"/>
          </a:xfrm>
        </p:spPr>
        <p:txBody>
          <a:bodyPr/>
          <a:lstStyle/>
          <a:p>
            <a:r>
              <a:rPr lang="en-US"/>
              <a:t>2</a:t>
            </a:r>
          </a:p>
        </p:txBody>
      </p:sp>
      <p:pic>
        <p:nvPicPr>
          <p:cNvPr id="19" name="Picture 18" descr="A screenshot of a phone&#10;&#10;Description automatically generated">
            <a:extLst>
              <a:ext uri="{FF2B5EF4-FFF2-40B4-BE49-F238E27FC236}">
                <a16:creationId xmlns:a16="http://schemas.microsoft.com/office/drawing/2014/main" id="{49812BEA-FF9B-C2E6-B4A6-C2744885FC4C}"/>
              </a:ext>
            </a:extLst>
          </p:cNvPr>
          <p:cNvPicPr>
            <a:picLocks noChangeAspect="1"/>
          </p:cNvPicPr>
          <p:nvPr/>
        </p:nvPicPr>
        <p:blipFill>
          <a:blip r:embed="rId2"/>
          <a:stretch>
            <a:fillRect/>
          </a:stretch>
        </p:blipFill>
        <p:spPr>
          <a:xfrm>
            <a:off x="3054821" y="1419996"/>
            <a:ext cx="2468005" cy="5305169"/>
          </a:xfrm>
          <a:prstGeom prst="rect">
            <a:avLst/>
          </a:prstGeom>
        </p:spPr>
      </p:pic>
      <p:pic>
        <p:nvPicPr>
          <p:cNvPr id="20" name="Picture 19" descr="A screenshot of a phone screen with a bowl of pasta and tomatoes&#10;&#10;Description automatically generated">
            <a:extLst>
              <a:ext uri="{FF2B5EF4-FFF2-40B4-BE49-F238E27FC236}">
                <a16:creationId xmlns:a16="http://schemas.microsoft.com/office/drawing/2014/main" id="{5D7F4F72-0C6C-22AE-B165-064D796E9F2C}"/>
              </a:ext>
            </a:extLst>
          </p:cNvPr>
          <p:cNvPicPr>
            <a:picLocks noChangeAspect="1"/>
          </p:cNvPicPr>
          <p:nvPr/>
        </p:nvPicPr>
        <p:blipFill>
          <a:blip r:embed="rId3"/>
          <a:stretch>
            <a:fillRect/>
          </a:stretch>
        </p:blipFill>
        <p:spPr>
          <a:xfrm>
            <a:off x="320503" y="1413690"/>
            <a:ext cx="2458480" cy="5297188"/>
          </a:xfrm>
          <a:prstGeom prst="rect">
            <a:avLst/>
          </a:prstGeom>
        </p:spPr>
      </p:pic>
      <p:pic>
        <p:nvPicPr>
          <p:cNvPr id="21" name="Picture 20" descr="A screenshot of a recipe&#10;&#10;Description automatically generated">
            <a:extLst>
              <a:ext uri="{FF2B5EF4-FFF2-40B4-BE49-F238E27FC236}">
                <a16:creationId xmlns:a16="http://schemas.microsoft.com/office/drawing/2014/main" id="{3D93121A-5D4B-5D49-3CE4-53EA662B43F8}"/>
              </a:ext>
            </a:extLst>
          </p:cNvPr>
          <p:cNvPicPr>
            <a:picLocks noChangeAspect="1"/>
          </p:cNvPicPr>
          <p:nvPr/>
        </p:nvPicPr>
        <p:blipFill>
          <a:blip r:embed="rId4"/>
          <a:stretch>
            <a:fillRect/>
          </a:stretch>
        </p:blipFill>
        <p:spPr>
          <a:xfrm>
            <a:off x="5725682" y="1418452"/>
            <a:ext cx="2583850" cy="5308257"/>
          </a:xfrm>
          <a:prstGeom prst="rect">
            <a:avLst/>
          </a:prstGeom>
        </p:spPr>
      </p:pic>
      <p:sp>
        <p:nvSpPr>
          <p:cNvPr id="23" name="Subtitle 3">
            <a:extLst>
              <a:ext uri="{FF2B5EF4-FFF2-40B4-BE49-F238E27FC236}">
                <a16:creationId xmlns:a16="http://schemas.microsoft.com/office/drawing/2014/main" id="{5724F1B2-84A6-52CA-468C-578107A34CCF}"/>
              </a:ext>
            </a:extLst>
          </p:cNvPr>
          <p:cNvSpPr>
            <a:spLocks noGrp="1"/>
          </p:cNvSpPr>
          <p:nvPr>
            <p:ph type="subTitle" idx="10"/>
          </p:nvPr>
        </p:nvSpPr>
        <p:spPr>
          <a:xfrm>
            <a:off x="457777" y="977008"/>
            <a:ext cx="6858000" cy="365760"/>
          </a:xfrm>
        </p:spPr>
        <p:txBody>
          <a:bodyPr vert="horz" lIns="91440" tIns="45720" rIns="91440" bIns="45720" rtlCol="0" anchor="t">
            <a:noAutofit/>
          </a:bodyPr>
          <a:lstStyle/>
          <a:p>
            <a:r>
              <a:rPr lang="en-US"/>
              <a:t>1 hour • Makes 6 mobile screens</a:t>
            </a:r>
          </a:p>
        </p:txBody>
      </p:sp>
      <p:sp>
        <p:nvSpPr>
          <p:cNvPr id="7" name="Text Placeholder 6">
            <a:extLst>
              <a:ext uri="{FF2B5EF4-FFF2-40B4-BE49-F238E27FC236}">
                <a16:creationId xmlns:a16="http://schemas.microsoft.com/office/drawing/2014/main" id="{87DBA6F8-1FA3-1DC0-35B8-E294CE13B603}"/>
              </a:ext>
            </a:extLst>
          </p:cNvPr>
          <p:cNvSpPr>
            <a:spLocks noGrp="1"/>
          </p:cNvSpPr>
          <p:nvPr>
            <p:ph type="body" sz="half" idx="15"/>
          </p:nvPr>
        </p:nvSpPr>
        <p:spPr/>
        <p:txBody>
          <a:bodyPr/>
          <a:lstStyle/>
          <a:p>
            <a:endParaRPr lang="en-US"/>
          </a:p>
        </p:txBody>
      </p:sp>
      <p:sp>
        <p:nvSpPr>
          <p:cNvPr id="4" name="Text Placeholder 3">
            <a:extLst>
              <a:ext uri="{FF2B5EF4-FFF2-40B4-BE49-F238E27FC236}">
                <a16:creationId xmlns:a16="http://schemas.microsoft.com/office/drawing/2014/main" id="{9EF50582-F2FB-FDF8-BD2F-096BCEDE21E9}"/>
              </a:ext>
            </a:extLst>
          </p:cNvPr>
          <p:cNvSpPr>
            <a:spLocks noGrp="1"/>
          </p:cNvSpPr>
          <p:nvPr>
            <p:ph type="body" sz="quarter" idx="35"/>
          </p:nvPr>
        </p:nvSpPr>
        <p:spPr/>
        <p:txBody>
          <a:bodyPr/>
          <a:lstStyle/>
          <a:p>
            <a:endParaRPr lang="en-US"/>
          </a:p>
        </p:txBody>
      </p:sp>
    </p:spTree>
    <p:extLst>
      <p:ext uri="{BB962C8B-B14F-4D97-AF65-F5344CB8AC3E}">
        <p14:creationId xmlns:p14="http://schemas.microsoft.com/office/powerpoint/2010/main" val="199076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25EC5-D86E-3EBC-3A3A-2D395FED883C}"/>
              </a:ext>
            </a:extLst>
          </p:cNvPr>
          <p:cNvSpPr>
            <a:spLocks noGrp="1"/>
          </p:cNvSpPr>
          <p:nvPr>
            <p:ph type="title"/>
          </p:nvPr>
        </p:nvSpPr>
        <p:spPr>
          <a:xfrm>
            <a:off x="457201" y="457200"/>
            <a:ext cx="7452360" cy="731520"/>
          </a:xfrm>
        </p:spPr>
        <p:txBody>
          <a:bodyPr/>
          <a:lstStyle/>
          <a:p>
            <a:r>
              <a:rPr lang="en-US"/>
              <a:t>The Initial Design</a:t>
            </a:r>
          </a:p>
        </p:txBody>
      </p:sp>
      <p:sp>
        <p:nvSpPr>
          <p:cNvPr id="28" name="Text Placeholder 27">
            <a:extLst>
              <a:ext uri="{FF2B5EF4-FFF2-40B4-BE49-F238E27FC236}">
                <a16:creationId xmlns:a16="http://schemas.microsoft.com/office/drawing/2014/main" id="{F3F1894B-7671-6834-FD55-70DF618CDBC6}"/>
              </a:ext>
            </a:extLst>
          </p:cNvPr>
          <p:cNvSpPr>
            <a:spLocks noGrp="1"/>
          </p:cNvSpPr>
          <p:nvPr>
            <p:ph type="body" sz="quarter" idx="36"/>
          </p:nvPr>
        </p:nvSpPr>
        <p:spPr>
          <a:xfrm>
            <a:off x="8861062" y="972659"/>
            <a:ext cx="2331194" cy="527872"/>
          </a:xfrm>
        </p:spPr>
        <p:txBody>
          <a:bodyPr/>
          <a:lstStyle/>
          <a:p>
            <a:r>
              <a:rPr lang="en-US"/>
              <a:t>Try with sweet potatoes, zucchini, and bell peppers.</a:t>
            </a:r>
          </a:p>
          <a:p>
            <a:endParaRPr lang="en-US"/>
          </a:p>
        </p:txBody>
      </p:sp>
      <p:sp>
        <p:nvSpPr>
          <p:cNvPr id="6" name="Text Placeholder 5">
            <a:extLst>
              <a:ext uri="{FF2B5EF4-FFF2-40B4-BE49-F238E27FC236}">
                <a16:creationId xmlns:a16="http://schemas.microsoft.com/office/drawing/2014/main" id="{572D3455-A0D9-5975-1D3F-C9B360842970}"/>
              </a:ext>
            </a:extLst>
          </p:cNvPr>
          <p:cNvSpPr>
            <a:spLocks noGrp="1"/>
          </p:cNvSpPr>
          <p:nvPr>
            <p:ph type="body" sz="half" idx="19"/>
          </p:nvPr>
        </p:nvSpPr>
        <p:spPr>
          <a:xfrm>
            <a:off x="8803410" y="2159479"/>
            <a:ext cx="2468880" cy="365760"/>
          </a:xfrm>
        </p:spPr>
        <p:txBody>
          <a:bodyPr vert="horz" lIns="91440" tIns="0" rIns="91440" bIns="45720" rtlCol="0" anchor="t">
            <a:noAutofit/>
          </a:bodyPr>
          <a:lstStyle/>
          <a:p>
            <a:r>
              <a:rPr lang="en-US" sz="1800">
                <a:latin typeface="Franklin Gothic Medium"/>
              </a:rPr>
              <a:t>ingredients</a:t>
            </a:r>
          </a:p>
        </p:txBody>
      </p:sp>
      <p:sp>
        <p:nvSpPr>
          <p:cNvPr id="5" name="Text Placeholder 4">
            <a:extLst>
              <a:ext uri="{FF2B5EF4-FFF2-40B4-BE49-F238E27FC236}">
                <a16:creationId xmlns:a16="http://schemas.microsoft.com/office/drawing/2014/main" id="{B6DB988D-8300-879F-756A-17CC39513957}"/>
              </a:ext>
            </a:extLst>
          </p:cNvPr>
          <p:cNvSpPr>
            <a:spLocks noGrp="1"/>
          </p:cNvSpPr>
          <p:nvPr>
            <p:ph type="body" sz="half" idx="18"/>
          </p:nvPr>
        </p:nvSpPr>
        <p:spPr>
          <a:xfrm>
            <a:off x="8803410" y="2496486"/>
            <a:ext cx="2468880" cy="3500846"/>
          </a:xfrm>
        </p:spPr>
        <p:txBody>
          <a:bodyPr vert="horz" lIns="91440" tIns="45720" rIns="91440" bIns="45720" numCol="1" rtlCol="0" anchor="t">
            <a:noAutofit/>
          </a:bodyPr>
          <a:lstStyle/>
          <a:p>
            <a:pPr>
              <a:lnSpc>
                <a:spcPct val="100000"/>
              </a:lnSpc>
            </a:pPr>
            <a:r>
              <a:rPr lang="en-US" sz="2400"/>
              <a:t>Plan Recipes</a:t>
            </a:r>
          </a:p>
          <a:p>
            <a:pPr>
              <a:lnSpc>
                <a:spcPct val="100000"/>
              </a:lnSpc>
            </a:pPr>
            <a:r>
              <a:rPr lang="en-US" sz="2400"/>
              <a:t>Shopping List</a:t>
            </a:r>
          </a:p>
          <a:p>
            <a:pPr>
              <a:lnSpc>
                <a:spcPct val="100000"/>
              </a:lnSpc>
            </a:pPr>
            <a:r>
              <a:rPr lang="en-US" sz="2400"/>
              <a:t>Filter Recipes</a:t>
            </a:r>
          </a:p>
        </p:txBody>
      </p:sp>
      <p:sp>
        <p:nvSpPr>
          <p:cNvPr id="14" name="Slide Number Placeholder 13">
            <a:extLst>
              <a:ext uri="{FF2B5EF4-FFF2-40B4-BE49-F238E27FC236}">
                <a16:creationId xmlns:a16="http://schemas.microsoft.com/office/drawing/2014/main" id="{6E9992CB-E8C5-892B-7F56-F2CD217FADBE}"/>
              </a:ext>
            </a:extLst>
          </p:cNvPr>
          <p:cNvSpPr>
            <a:spLocks noGrp="1"/>
          </p:cNvSpPr>
          <p:nvPr>
            <p:ph type="sldNum" sz="quarter" idx="4"/>
          </p:nvPr>
        </p:nvSpPr>
        <p:spPr>
          <a:xfrm>
            <a:off x="11274552" y="5989319"/>
            <a:ext cx="457200" cy="457200"/>
          </a:xfrm>
        </p:spPr>
        <p:txBody>
          <a:bodyPr/>
          <a:lstStyle/>
          <a:p>
            <a:r>
              <a:rPr lang="en-US"/>
              <a:t>3</a:t>
            </a:r>
          </a:p>
        </p:txBody>
      </p:sp>
      <p:pic>
        <p:nvPicPr>
          <p:cNvPr id="2" name="Picture 1" descr="A screenshot of a food&#10;&#10;Description automatically generated">
            <a:extLst>
              <a:ext uri="{FF2B5EF4-FFF2-40B4-BE49-F238E27FC236}">
                <a16:creationId xmlns:a16="http://schemas.microsoft.com/office/drawing/2014/main" id="{3A89A2DE-4F0D-9DC9-B703-DDAE766F5154}"/>
              </a:ext>
            </a:extLst>
          </p:cNvPr>
          <p:cNvPicPr>
            <a:picLocks noChangeAspect="1"/>
          </p:cNvPicPr>
          <p:nvPr/>
        </p:nvPicPr>
        <p:blipFill>
          <a:blip r:embed="rId2"/>
          <a:stretch>
            <a:fillRect/>
          </a:stretch>
        </p:blipFill>
        <p:spPr>
          <a:xfrm>
            <a:off x="197708" y="1336846"/>
            <a:ext cx="2518719" cy="538909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0E35A56B-619A-E451-ED33-23F3231BD75D}"/>
              </a:ext>
            </a:extLst>
          </p:cNvPr>
          <p:cNvPicPr>
            <a:picLocks noChangeAspect="1"/>
          </p:cNvPicPr>
          <p:nvPr/>
        </p:nvPicPr>
        <p:blipFill>
          <a:blip r:embed="rId3"/>
          <a:stretch>
            <a:fillRect/>
          </a:stretch>
        </p:blipFill>
        <p:spPr>
          <a:xfrm>
            <a:off x="2952620" y="1332856"/>
            <a:ext cx="2538542" cy="537647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42FA0CA-792E-773B-E170-22D1DE602FD0}"/>
              </a:ext>
            </a:extLst>
          </p:cNvPr>
          <p:cNvPicPr>
            <a:picLocks noChangeAspect="1"/>
          </p:cNvPicPr>
          <p:nvPr/>
        </p:nvPicPr>
        <p:blipFill>
          <a:blip r:embed="rId4"/>
          <a:stretch>
            <a:fillRect/>
          </a:stretch>
        </p:blipFill>
        <p:spPr>
          <a:xfrm>
            <a:off x="5714742" y="1325004"/>
            <a:ext cx="2471867" cy="5392180"/>
          </a:xfrm>
          <a:prstGeom prst="rect">
            <a:avLst/>
          </a:prstGeom>
        </p:spPr>
      </p:pic>
      <p:sp>
        <p:nvSpPr>
          <p:cNvPr id="11" name="Subtitle 3">
            <a:extLst>
              <a:ext uri="{FF2B5EF4-FFF2-40B4-BE49-F238E27FC236}">
                <a16:creationId xmlns:a16="http://schemas.microsoft.com/office/drawing/2014/main" id="{105162D2-5F4F-6300-AFA0-56A5B7B839EC}"/>
              </a:ext>
            </a:extLst>
          </p:cNvPr>
          <p:cNvSpPr>
            <a:spLocks noGrp="1"/>
          </p:cNvSpPr>
          <p:nvPr>
            <p:ph type="subTitle" idx="10"/>
          </p:nvPr>
        </p:nvSpPr>
        <p:spPr>
          <a:xfrm>
            <a:off x="457777" y="977008"/>
            <a:ext cx="6858000" cy="365760"/>
          </a:xfrm>
        </p:spPr>
        <p:txBody>
          <a:bodyPr vert="horz" lIns="91440" tIns="45720" rIns="91440" bIns="45720" rtlCol="0" anchor="t">
            <a:noAutofit/>
          </a:bodyPr>
          <a:lstStyle/>
          <a:p>
            <a:r>
              <a:rPr lang="en-US"/>
              <a:t>1 hour • Makes 6 mobile screens</a:t>
            </a:r>
          </a:p>
        </p:txBody>
      </p:sp>
      <p:sp>
        <p:nvSpPr>
          <p:cNvPr id="10" name="Text Placeholder 9">
            <a:extLst>
              <a:ext uri="{FF2B5EF4-FFF2-40B4-BE49-F238E27FC236}">
                <a16:creationId xmlns:a16="http://schemas.microsoft.com/office/drawing/2014/main" id="{2AC51454-6BB8-ADF4-BA63-7654C1D596CE}"/>
              </a:ext>
            </a:extLst>
          </p:cNvPr>
          <p:cNvSpPr>
            <a:spLocks noGrp="1"/>
          </p:cNvSpPr>
          <p:nvPr>
            <p:ph type="body" sz="half" idx="15"/>
          </p:nvPr>
        </p:nvSpPr>
        <p:spPr/>
        <p:txBody>
          <a:bodyPr/>
          <a:lstStyle/>
          <a:p>
            <a:endParaRPr lang="en-US"/>
          </a:p>
        </p:txBody>
      </p:sp>
      <p:sp>
        <p:nvSpPr>
          <p:cNvPr id="8" name="Text Placeholder 7">
            <a:extLst>
              <a:ext uri="{FF2B5EF4-FFF2-40B4-BE49-F238E27FC236}">
                <a16:creationId xmlns:a16="http://schemas.microsoft.com/office/drawing/2014/main" id="{DF3E9DE5-B5EC-2EA9-6168-819AC29473D7}"/>
              </a:ext>
            </a:extLst>
          </p:cNvPr>
          <p:cNvSpPr>
            <a:spLocks noGrp="1"/>
          </p:cNvSpPr>
          <p:nvPr>
            <p:ph type="body" sz="quarter" idx="35"/>
          </p:nvPr>
        </p:nvSpPr>
        <p:spPr/>
        <p:txBody>
          <a:bodyPr/>
          <a:lstStyle/>
          <a:p>
            <a:endParaRPr lang="en-US"/>
          </a:p>
        </p:txBody>
      </p:sp>
    </p:spTree>
    <p:extLst>
      <p:ext uri="{BB962C8B-B14F-4D97-AF65-F5344CB8AC3E}">
        <p14:creationId xmlns:p14="http://schemas.microsoft.com/office/powerpoint/2010/main" val="240847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F8B25-0ADF-1ADD-BD41-5B90D9637D93}"/>
              </a:ext>
            </a:extLst>
          </p:cNvPr>
          <p:cNvSpPr>
            <a:spLocks noGrp="1"/>
          </p:cNvSpPr>
          <p:nvPr>
            <p:ph type="title"/>
          </p:nvPr>
        </p:nvSpPr>
        <p:spPr>
          <a:xfrm>
            <a:off x="4453128" y="457200"/>
            <a:ext cx="6858000" cy="731520"/>
          </a:xfrm>
        </p:spPr>
        <p:txBody>
          <a:bodyPr/>
          <a:lstStyle/>
          <a:p>
            <a:r>
              <a:rPr lang="en-US"/>
              <a:t>What Sets </a:t>
            </a:r>
            <a:r>
              <a:rPr lang="en-US" err="1"/>
              <a:t>Foodr</a:t>
            </a:r>
            <a:r>
              <a:rPr lang="en-US"/>
              <a:t> Apart</a:t>
            </a:r>
          </a:p>
        </p:txBody>
      </p:sp>
      <p:sp>
        <p:nvSpPr>
          <p:cNvPr id="4" name="Subtitle 3">
            <a:extLst>
              <a:ext uri="{FF2B5EF4-FFF2-40B4-BE49-F238E27FC236}">
                <a16:creationId xmlns:a16="http://schemas.microsoft.com/office/drawing/2014/main" id="{590F46CB-0B7A-A9A2-9C2F-D5CF654A8840}"/>
              </a:ext>
            </a:extLst>
          </p:cNvPr>
          <p:cNvSpPr>
            <a:spLocks noGrp="1"/>
          </p:cNvSpPr>
          <p:nvPr>
            <p:ph type="subTitle" idx="10"/>
          </p:nvPr>
        </p:nvSpPr>
        <p:spPr>
          <a:xfrm>
            <a:off x="4453128" y="1234440"/>
            <a:ext cx="6858000" cy="365760"/>
          </a:xfrm>
        </p:spPr>
        <p:txBody>
          <a:bodyPr vert="horz" lIns="91440" tIns="45720" rIns="91440" bIns="45720" rtlCol="0" anchor="t">
            <a:noAutofit/>
          </a:bodyPr>
          <a:lstStyle/>
          <a:p>
            <a:r>
              <a:rPr lang="en-US"/>
              <a:t>10 minutes • Makes 1 application description</a:t>
            </a:r>
          </a:p>
        </p:txBody>
      </p:sp>
      <p:pic>
        <p:nvPicPr>
          <p:cNvPr id="48" name="Picture Placeholder 47" descr="A bowl of food with purple vegetables">
            <a:extLst>
              <a:ext uri="{FF2B5EF4-FFF2-40B4-BE49-F238E27FC236}">
                <a16:creationId xmlns:a16="http://schemas.microsoft.com/office/drawing/2014/main" id="{BA70B016-1833-68FE-93AB-996E91399DB9}"/>
              </a:ext>
            </a:extLst>
          </p:cNvPr>
          <p:cNvPicPr>
            <a:picLocks noGrp="1" noChangeAspect="1"/>
          </p:cNvPicPr>
          <p:nvPr>
            <p:ph type="pic" sz="quarter" idx="17"/>
          </p:nvPr>
        </p:nvPicPr>
        <p:blipFill>
          <a:blip r:embed="rId2"/>
          <a:srcRect l="40" r="40"/>
          <a:stretch/>
        </p:blipFill>
        <p:spPr>
          <a:xfrm>
            <a:off x="0" y="0"/>
            <a:ext cx="3968496" cy="6858000"/>
          </a:xfrm>
        </p:spPr>
      </p:pic>
      <p:sp>
        <p:nvSpPr>
          <p:cNvPr id="6" name="Text Placeholder 5">
            <a:extLst>
              <a:ext uri="{FF2B5EF4-FFF2-40B4-BE49-F238E27FC236}">
                <a16:creationId xmlns:a16="http://schemas.microsoft.com/office/drawing/2014/main" id="{1D203055-6DF4-BCD2-77BD-F79204FFDCC7}"/>
              </a:ext>
            </a:extLst>
          </p:cNvPr>
          <p:cNvSpPr>
            <a:spLocks noGrp="1"/>
          </p:cNvSpPr>
          <p:nvPr>
            <p:ph type="body" sz="half" idx="11"/>
          </p:nvPr>
        </p:nvSpPr>
        <p:spPr>
          <a:xfrm>
            <a:off x="4453128" y="1828800"/>
            <a:ext cx="3291840" cy="365760"/>
          </a:xfrm>
        </p:spPr>
        <p:txBody>
          <a:bodyPr vert="horz" lIns="91440" tIns="45720" rIns="91440" bIns="45720" rtlCol="0" anchor="t">
            <a:noAutofit/>
          </a:bodyPr>
          <a:lstStyle/>
          <a:p>
            <a:r>
              <a:rPr lang="en-US">
                <a:latin typeface="Franklin Gothic Medium"/>
              </a:rPr>
              <a:t>The Competition</a:t>
            </a:r>
            <a:endParaRPr lang="en-US"/>
          </a:p>
        </p:txBody>
      </p:sp>
      <p:sp>
        <p:nvSpPr>
          <p:cNvPr id="14" name="Text Placeholder 13">
            <a:extLst>
              <a:ext uri="{FF2B5EF4-FFF2-40B4-BE49-F238E27FC236}">
                <a16:creationId xmlns:a16="http://schemas.microsoft.com/office/drawing/2014/main" id="{D31DF342-31F8-B6F5-86E4-DE864A8F83FE}"/>
              </a:ext>
            </a:extLst>
          </p:cNvPr>
          <p:cNvSpPr>
            <a:spLocks noGrp="1"/>
          </p:cNvSpPr>
          <p:nvPr>
            <p:ph type="body" sz="half" idx="12"/>
          </p:nvPr>
        </p:nvSpPr>
        <p:spPr>
          <a:xfrm>
            <a:off x="4453128" y="2194559"/>
            <a:ext cx="3291840" cy="3657600"/>
          </a:xfrm>
        </p:spPr>
        <p:txBody>
          <a:bodyPr vert="horz" lIns="91440" tIns="45720" rIns="91440" bIns="45720" numCol="1" rtlCol="0" anchor="t">
            <a:noAutofit/>
          </a:bodyPr>
          <a:lstStyle/>
          <a:p>
            <a:pPr>
              <a:lnSpc>
                <a:spcPct val="100000"/>
              </a:lnSpc>
            </a:pPr>
            <a:r>
              <a:rPr lang="en-US" sz="1600"/>
              <a:t>Similar application called "Tender" created in 2015</a:t>
            </a:r>
          </a:p>
          <a:p>
            <a:pPr>
              <a:lnSpc>
                <a:spcPct val="100000"/>
              </a:lnSpc>
            </a:pPr>
            <a:r>
              <a:rPr lang="en-US" sz="1600"/>
              <a:t>Contained the main "swiping" of recipes and a few smaller features</a:t>
            </a:r>
          </a:p>
          <a:p>
            <a:pPr>
              <a:lnSpc>
                <a:spcPct val="100000"/>
              </a:lnSpc>
            </a:pPr>
            <a:r>
              <a:rPr lang="en-US" sz="1600"/>
              <a:t>Has since been removed from the iPhone and Android app stores</a:t>
            </a:r>
          </a:p>
          <a:p>
            <a:pPr>
              <a:lnSpc>
                <a:spcPct val="100000"/>
              </a:lnSpc>
            </a:pPr>
            <a:r>
              <a:rPr lang="en-US" sz="1600"/>
              <a:t>Was only available in the U.S.</a:t>
            </a:r>
          </a:p>
          <a:p>
            <a:pPr>
              <a:lnSpc>
                <a:spcPct val="100000"/>
              </a:lnSpc>
            </a:pPr>
            <a:r>
              <a:rPr lang="en-US" sz="1600"/>
              <a:t>Had scalability issues as the app increased in popularity</a:t>
            </a:r>
          </a:p>
          <a:p>
            <a:pPr>
              <a:lnSpc>
                <a:spcPct val="100000"/>
              </a:lnSpc>
            </a:pPr>
            <a:endParaRPr lang="en-US" sz="1600"/>
          </a:p>
        </p:txBody>
      </p:sp>
      <p:sp>
        <p:nvSpPr>
          <p:cNvPr id="8" name="Text Placeholder 7">
            <a:extLst>
              <a:ext uri="{FF2B5EF4-FFF2-40B4-BE49-F238E27FC236}">
                <a16:creationId xmlns:a16="http://schemas.microsoft.com/office/drawing/2014/main" id="{FA432E3E-EA7A-9CD7-4129-C934D72B8573}"/>
              </a:ext>
            </a:extLst>
          </p:cNvPr>
          <p:cNvSpPr>
            <a:spLocks noGrp="1"/>
          </p:cNvSpPr>
          <p:nvPr>
            <p:ph type="body" sz="half" idx="13"/>
          </p:nvPr>
        </p:nvSpPr>
        <p:spPr>
          <a:xfrm>
            <a:off x="8001000" y="1828800"/>
            <a:ext cx="3618411" cy="365760"/>
          </a:xfrm>
        </p:spPr>
        <p:txBody>
          <a:bodyPr vert="horz" lIns="91440" tIns="45720" rIns="91440" bIns="45720" rtlCol="0" anchor="t">
            <a:noAutofit/>
          </a:bodyPr>
          <a:lstStyle/>
          <a:p>
            <a:r>
              <a:rPr lang="en-US">
                <a:latin typeface="Franklin Gothic Medium"/>
              </a:rPr>
              <a:t>What our app brings to the table</a:t>
            </a:r>
            <a:endParaRPr lang="en-US"/>
          </a:p>
        </p:txBody>
      </p:sp>
      <p:sp>
        <p:nvSpPr>
          <p:cNvPr id="9" name="Text Placeholder 8">
            <a:extLst>
              <a:ext uri="{FF2B5EF4-FFF2-40B4-BE49-F238E27FC236}">
                <a16:creationId xmlns:a16="http://schemas.microsoft.com/office/drawing/2014/main" id="{1E113CDA-01D4-F4BB-5F4A-6CBB49FE945C}"/>
              </a:ext>
            </a:extLst>
          </p:cNvPr>
          <p:cNvSpPr>
            <a:spLocks noGrp="1"/>
          </p:cNvSpPr>
          <p:nvPr>
            <p:ph type="body" sz="half" idx="14"/>
          </p:nvPr>
        </p:nvSpPr>
        <p:spPr>
          <a:xfrm>
            <a:off x="8001000" y="2194560"/>
            <a:ext cx="3291840" cy="2011680"/>
          </a:xfrm>
        </p:spPr>
        <p:txBody>
          <a:bodyPr vert="horz" lIns="91440" tIns="45720" rIns="91440" bIns="45720" numCol="1" rtlCol="0" anchor="t">
            <a:noAutofit/>
          </a:bodyPr>
          <a:lstStyle/>
          <a:p>
            <a:pPr marL="171450" indent="-171450">
              <a:buFont typeface="Arial"/>
              <a:buChar char="•"/>
            </a:pPr>
            <a:r>
              <a:rPr lang="en-US" sz="1600"/>
              <a:t>Cross Platform with React Native</a:t>
            </a:r>
          </a:p>
          <a:p>
            <a:pPr marL="171450" indent="-171450">
              <a:buClr>
                <a:srgbClr val="283300"/>
              </a:buClr>
              <a:buFont typeface="Arial"/>
              <a:buChar char="•"/>
            </a:pPr>
            <a:r>
              <a:rPr lang="en-US" sz="1600"/>
              <a:t>Meal-planning and shopping list feature</a:t>
            </a:r>
            <a:endParaRPr lang="en-US"/>
          </a:p>
          <a:p>
            <a:pPr marL="171450" indent="-171450">
              <a:buClr>
                <a:srgbClr val="283300"/>
              </a:buClr>
              <a:buFont typeface="Arial"/>
              <a:buChar char="•"/>
            </a:pPr>
            <a:r>
              <a:rPr lang="en-US" sz="1600"/>
              <a:t>Blind "date" feature</a:t>
            </a:r>
          </a:p>
          <a:p>
            <a:pPr marL="171450" indent="-171450">
              <a:buClr>
                <a:srgbClr val="283300"/>
              </a:buClr>
              <a:buFont typeface="Arial"/>
              <a:buChar char="•"/>
            </a:pPr>
            <a:r>
              <a:rPr lang="en-US" sz="1600"/>
              <a:t>Personal recipe input (stretch goal)</a:t>
            </a:r>
          </a:p>
          <a:p>
            <a:pPr marL="171450" indent="-171450">
              <a:buClr>
                <a:srgbClr val="283300"/>
              </a:buClr>
              <a:buFont typeface="Arial"/>
              <a:buChar char="•"/>
            </a:pPr>
            <a:endParaRPr lang="en-US" sz="1600"/>
          </a:p>
        </p:txBody>
      </p:sp>
      <p:sp>
        <p:nvSpPr>
          <p:cNvPr id="12" name="Slide Number Placeholder 11">
            <a:extLst>
              <a:ext uri="{FF2B5EF4-FFF2-40B4-BE49-F238E27FC236}">
                <a16:creationId xmlns:a16="http://schemas.microsoft.com/office/drawing/2014/main" id="{76B96F17-8680-B35B-44A9-B443514F08DD}"/>
              </a:ext>
            </a:extLst>
          </p:cNvPr>
          <p:cNvSpPr>
            <a:spLocks noGrp="1"/>
          </p:cNvSpPr>
          <p:nvPr>
            <p:ph type="sldNum" sz="quarter" idx="4"/>
          </p:nvPr>
        </p:nvSpPr>
        <p:spPr>
          <a:xfrm>
            <a:off x="11274552" y="6078071"/>
            <a:ext cx="457200" cy="368448"/>
          </a:xfrm>
        </p:spPr>
        <p:txBody>
          <a:bodyPr/>
          <a:lstStyle/>
          <a:p>
            <a:r>
              <a:rPr lang="en-US"/>
              <a:t>4</a:t>
            </a:r>
          </a:p>
        </p:txBody>
      </p:sp>
    </p:spTree>
    <p:extLst>
      <p:ext uri="{BB962C8B-B14F-4D97-AF65-F5344CB8AC3E}">
        <p14:creationId xmlns:p14="http://schemas.microsoft.com/office/powerpoint/2010/main" val="65987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32AE6D-E613-788C-2311-878AADFE02A5}"/>
              </a:ext>
            </a:extLst>
          </p:cNvPr>
          <p:cNvSpPr>
            <a:spLocks noGrp="1"/>
          </p:cNvSpPr>
          <p:nvPr>
            <p:ph type="title"/>
          </p:nvPr>
        </p:nvSpPr>
        <p:spPr>
          <a:xfrm>
            <a:off x="457200" y="457200"/>
            <a:ext cx="5212080" cy="731520"/>
          </a:xfrm>
        </p:spPr>
        <p:txBody>
          <a:bodyPr/>
          <a:lstStyle/>
          <a:p>
            <a:r>
              <a:rPr lang="en-US"/>
              <a:t>Our Plan</a:t>
            </a:r>
          </a:p>
        </p:txBody>
      </p:sp>
      <p:pic>
        <p:nvPicPr>
          <p:cNvPr id="10" name="Picture Placeholder 9" descr="A group of tomatoes on a pink surface&#10;">
            <a:extLst>
              <a:ext uri="{FF2B5EF4-FFF2-40B4-BE49-F238E27FC236}">
                <a16:creationId xmlns:a16="http://schemas.microsoft.com/office/drawing/2014/main" id="{0938115A-EDDB-4E2D-1F75-4A4D3C0A98D8}"/>
              </a:ext>
            </a:extLst>
          </p:cNvPr>
          <p:cNvPicPr>
            <a:picLocks noGrp="1" noChangeAspect="1"/>
          </p:cNvPicPr>
          <p:nvPr>
            <p:ph type="pic" sz="quarter" idx="38"/>
          </p:nvPr>
        </p:nvPicPr>
        <p:blipFill>
          <a:blip r:embed="rId2"/>
          <a:srcRect t="15" b="15"/>
          <a:stretch/>
        </p:blipFill>
        <p:spPr>
          <a:xfrm>
            <a:off x="457200" y="1283043"/>
            <a:ext cx="5212080" cy="1143264"/>
          </a:xfrm>
        </p:spPr>
      </p:pic>
      <p:sp>
        <p:nvSpPr>
          <p:cNvPr id="54" name="Text Placeholder 53">
            <a:extLst>
              <a:ext uri="{FF2B5EF4-FFF2-40B4-BE49-F238E27FC236}">
                <a16:creationId xmlns:a16="http://schemas.microsoft.com/office/drawing/2014/main" id="{4647644C-1297-F952-135E-1DC00EDE1015}"/>
              </a:ext>
            </a:extLst>
          </p:cNvPr>
          <p:cNvSpPr>
            <a:spLocks noGrp="1"/>
          </p:cNvSpPr>
          <p:nvPr>
            <p:ph type="body" sz="quarter" idx="34"/>
          </p:nvPr>
        </p:nvSpPr>
        <p:spPr>
          <a:xfrm>
            <a:off x="6702492" y="2348406"/>
            <a:ext cx="4708933" cy="548640"/>
          </a:xfrm>
        </p:spPr>
        <p:txBody>
          <a:bodyPr vert="horz" lIns="91440" tIns="45720" rIns="91440" bIns="45720" rtlCol="0" anchor="t">
            <a:noAutofit/>
          </a:bodyPr>
          <a:lstStyle/>
          <a:p>
            <a:r>
              <a:rPr lang="en-US" sz="2800"/>
              <a:t>2-3: Basic Features</a:t>
            </a:r>
          </a:p>
        </p:txBody>
      </p:sp>
      <p:sp>
        <p:nvSpPr>
          <p:cNvPr id="57" name="Text Placeholder 56">
            <a:extLst>
              <a:ext uri="{FF2B5EF4-FFF2-40B4-BE49-F238E27FC236}">
                <a16:creationId xmlns:a16="http://schemas.microsoft.com/office/drawing/2014/main" id="{26253852-8DB4-55A5-68E9-C7BE0E0E7DF1}"/>
              </a:ext>
            </a:extLst>
          </p:cNvPr>
          <p:cNvSpPr>
            <a:spLocks noGrp="1"/>
          </p:cNvSpPr>
          <p:nvPr>
            <p:ph type="body" sz="quarter" idx="41"/>
          </p:nvPr>
        </p:nvSpPr>
        <p:spPr>
          <a:xfrm>
            <a:off x="6403135" y="3477611"/>
            <a:ext cx="5430111" cy="562247"/>
          </a:xfrm>
        </p:spPr>
        <p:txBody>
          <a:bodyPr vert="horz" lIns="91440" tIns="45720" rIns="91440" bIns="45720" rtlCol="0" anchor="t">
            <a:noAutofit/>
          </a:bodyPr>
          <a:lstStyle/>
          <a:p>
            <a:r>
              <a:rPr lang="en-US" sz="2800"/>
              <a:t>4-5: Database Creation, Advanced Features</a:t>
            </a:r>
          </a:p>
        </p:txBody>
      </p:sp>
      <p:sp>
        <p:nvSpPr>
          <p:cNvPr id="58" name="Text Placeholder 57">
            <a:extLst>
              <a:ext uri="{FF2B5EF4-FFF2-40B4-BE49-F238E27FC236}">
                <a16:creationId xmlns:a16="http://schemas.microsoft.com/office/drawing/2014/main" id="{FB7AB345-B656-2FAD-52DB-A2CB7A9C5760}"/>
              </a:ext>
            </a:extLst>
          </p:cNvPr>
          <p:cNvSpPr>
            <a:spLocks noGrp="1"/>
          </p:cNvSpPr>
          <p:nvPr>
            <p:ph type="body" sz="quarter" idx="42"/>
          </p:nvPr>
        </p:nvSpPr>
        <p:spPr>
          <a:xfrm>
            <a:off x="6875115" y="5053754"/>
            <a:ext cx="4545648" cy="807175"/>
          </a:xfrm>
        </p:spPr>
        <p:txBody>
          <a:bodyPr vert="horz" lIns="91440" tIns="45720" rIns="91440" bIns="45720" rtlCol="0" anchor="t">
            <a:noAutofit/>
          </a:bodyPr>
          <a:lstStyle/>
          <a:p>
            <a:r>
              <a:rPr lang="en-US" sz="2800"/>
              <a:t>6: Stretch Goals, Final Testing</a:t>
            </a:r>
          </a:p>
        </p:txBody>
      </p:sp>
      <p:sp>
        <p:nvSpPr>
          <p:cNvPr id="17" name="Slide Number Placeholder 16">
            <a:extLst>
              <a:ext uri="{FF2B5EF4-FFF2-40B4-BE49-F238E27FC236}">
                <a16:creationId xmlns:a16="http://schemas.microsoft.com/office/drawing/2014/main" id="{A8CD801A-DEBF-AF7A-6C2C-6A3F1009B199}"/>
              </a:ext>
            </a:extLst>
          </p:cNvPr>
          <p:cNvSpPr>
            <a:spLocks noGrp="1"/>
          </p:cNvSpPr>
          <p:nvPr>
            <p:ph type="sldNum" sz="quarter" idx="4"/>
          </p:nvPr>
        </p:nvSpPr>
        <p:spPr>
          <a:xfrm>
            <a:off x="11274552" y="5989319"/>
            <a:ext cx="457200" cy="457200"/>
          </a:xfrm>
        </p:spPr>
        <p:txBody>
          <a:bodyPr/>
          <a:lstStyle/>
          <a:p>
            <a:fld id="{745CA84A-544F-4B6B-BC9A-925394EE73B5}" type="slidenum">
              <a:rPr lang="en-US" smtClean="0"/>
              <a:pPr/>
              <a:t>5</a:t>
            </a:fld>
            <a:endParaRPr lang="en-US"/>
          </a:p>
        </p:txBody>
      </p:sp>
      <p:sp>
        <p:nvSpPr>
          <p:cNvPr id="18" name="TextBox 17">
            <a:extLst>
              <a:ext uri="{FF2B5EF4-FFF2-40B4-BE49-F238E27FC236}">
                <a16:creationId xmlns:a16="http://schemas.microsoft.com/office/drawing/2014/main" id="{4095DE95-B1D5-9952-D9C9-64C93F4A74ED}"/>
              </a:ext>
            </a:extLst>
          </p:cNvPr>
          <p:cNvSpPr txBox="1"/>
          <p:nvPr/>
        </p:nvSpPr>
        <p:spPr>
          <a:xfrm>
            <a:off x="458411" y="2424258"/>
            <a:ext cx="2605014" cy="56117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700"/>
              </a:spcAft>
            </a:pPr>
            <a:r>
              <a:rPr lang="en-US" sz="2400" b="1" cap="all">
                <a:solidFill>
                  <a:srgbClr val="262626"/>
                </a:solidFill>
                <a:latin typeface="Franklin Gothic Medium"/>
                <a:cs typeface="Calibri"/>
              </a:rPr>
              <a:t>Task priority   </a:t>
            </a:r>
            <a:endParaRPr lang="en-US" sz="2400">
              <a:latin typeface="Calibri"/>
              <a:cs typeface="Calibri"/>
            </a:endParaRPr>
          </a:p>
          <a:p>
            <a:pPr marL="342900" indent="-342900">
              <a:spcAft>
                <a:spcPts val="700"/>
              </a:spcAft>
              <a:buAutoNum type="arabicPeriod"/>
            </a:pPr>
            <a:r>
              <a:rPr lang="en-US" sz="2400">
                <a:latin typeface="Calibri"/>
                <a:cs typeface="Calibri"/>
              </a:rPr>
              <a:t>Interface Design</a:t>
            </a:r>
            <a:endParaRPr lang="en-US" sz="2400">
              <a:solidFill>
                <a:srgbClr val="808080"/>
              </a:solidFill>
              <a:latin typeface="Calibri"/>
              <a:cs typeface="Calibri"/>
            </a:endParaRPr>
          </a:p>
          <a:p>
            <a:pPr marL="342900" indent="-342900">
              <a:spcAft>
                <a:spcPts val="700"/>
              </a:spcAft>
              <a:buAutoNum type="arabicPeriod"/>
            </a:pPr>
            <a:r>
              <a:rPr lang="en-US" sz="2400">
                <a:latin typeface="Calibri"/>
                <a:cs typeface="Calibri"/>
              </a:rPr>
              <a:t>Database creation</a:t>
            </a:r>
            <a:endParaRPr lang="en-US" sz="2400">
              <a:solidFill>
                <a:srgbClr val="808080"/>
              </a:solidFill>
              <a:latin typeface="Calibri"/>
              <a:cs typeface="Calibri"/>
            </a:endParaRPr>
          </a:p>
          <a:p>
            <a:pPr marL="342900" indent="-342900">
              <a:spcAft>
                <a:spcPts val="700"/>
              </a:spcAft>
              <a:buAutoNum type="arabicPeriod"/>
            </a:pPr>
            <a:r>
              <a:rPr lang="en-US" sz="2400">
                <a:latin typeface="Calibri"/>
                <a:cs typeface="Calibri"/>
              </a:rPr>
              <a:t>Swipe to save to cookbook</a:t>
            </a:r>
            <a:endParaRPr lang="en-US" sz="2400">
              <a:solidFill>
                <a:srgbClr val="808080"/>
              </a:solidFill>
              <a:latin typeface="Calibri"/>
              <a:cs typeface="Calibri"/>
            </a:endParaRPr>
          </a:p>
          <a:p>
            <a:pPr marL="342900" indent="-342900">
              <a:spcAft>
                <a:spcPts val="700"/>
              </a:spcAft>
              <a:buAutoNum type="arabicPeriod"/>
            </a:pPr>
            <a:r>
              <a:rPr lang="en-US" sz="2400">
                <a:latin typeface="Calibri"/>
                <a:cs typeface="Calibri"/>
              </a:rPr>
              <a:t>Viewing the full recipe</a:t>
            </a:r>
            <a:endParaRPr lang="en-US" sz="2400">
              <a:solidFill>
                <a:srgbClr val="808080"/>
              </a:solidFill>
              <a:latin typeface="Calibri"/>
              <a:cs typeface="Calibri"/>
            </a:endParaRPr>
          </a:p>
          <a:p>
            <a:pPr marL="342900" indent="-342900">
              <a:spcAft>
                <a:spcPts val="700"/>
              </a:spcAft>
              <a:buAutoNum type="arabicPeriod"/>
            </a:pPr>
            <a:r>
              <a:rPr lang="en-US" sz="2400">
                <a:latin typeface="Calibri"/>
                <a:cs typeface="Calibri"/>
              </a:rPr>
              <a:t>Setting preferences</a:t>
            </a:r>
            <a:endParaRPr lang="en-US" sz="2400">
              <a:solidFill>
                <a:srgbClr val="808080"/>
              </a:solidFill>
              <a:latin typeface="Calibri"/>
              <a:cs typeface="Calibri"/>
            </a:endParaRPr>
          </a:p>
          <a:p>
            <a:pPr marL="342900" indent="-342900">
              <a:spcAft>
                <a:spcPts val="700"/>
              </a:spcAft>
              <a:buAutoNum type="arabicPeriod"/>
            </a:pPr>
            <a:endParaRPr lang="en-US" sz="2400">
              <a:solidFill>
                <a:srgbClr val="000000"/>
              </a:solidFill>
              <a:latin typeface="Calibri"/>
              <a:cs typeface="Calibri"/>
            </a:endParaRPr>
          </a:p>
          <a:p>
            <a:pPr marL="342900" indent="-342900">
              <a:spcAft>
                <a:spcPts val="700"/>
              </a:spcAft>
              <a:buAutoNum type="arabicPeriod"/>
            </a:pPr>
            <a:endParaRPr lang="en-US" sz="2400">
              <a:solidFill>
                <a:srgbClr val="808080"/>
              </a:solidFill>
              <a:latin typeface="Calibri"/>
              <a:cs typeface="Calibri"/>
            </a:endParaRPr>
          </a:p>
          <a:p>
            <a:endParaRPr lang="en-US" sz="2400">
              <a:solidFill>
                <a:srgbClr val="000000"/>
              </a:solidFill>
              <a:latin typeface="Franklin Gothic Book"/>
              <a:cs typeface="Calibri"/>
            </a:endParaRPr>
          </a:p>
        </p:txBody>
      </p:sp>
      <p:sp>
        <p:nvSpPr>
          <p:cNvPr id="19" name="TextBox 18">
            <a:extLst>
              <a:ext uri="{FF2B5EF4-FFF2-40B4-BE49-F238E27FC236}">
                <a16:creationId xmlns:a16="http://schemas.microsoft.com/office/drawing/2014/main" id="{50D54096-77F1-289D-F1AB-6A1BBFB4C288}"/>
              </a:ext>
            </a:extLst>
          </p:cNvPr>
          <p:cNvSpPr txBox="1"/>
          <p:nvPr/>
        </p:nvSpPr>
        <p:spPr>
          <a:xfrm>
            <a:off x="3068635" y="2421675"/>
            <a:ext cx="2916498" cy="2208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700"/>
              </a:spcAft>
            </a:pPr>
            <a:r>
              <a:rPr lang="en-US" sz="2400" b="1" cap="all">
                <a:solidFill>
                  <a:srgbClr val="262626"/>
                </a:solidFill>
                <a:latin typeface="Franklin Gothic Medium"/>
                <a:cs typeface="Calibri"/>
              </a:rPr>
              <a:t>Advanced </a:t>
            </a:r>
            <a:r>
              <a:rPr lang="en-US" sz="2400" b="1" cap="all" err="1">
                <a:solidFill>
                  <a:srgbClr val="262626"/>
                </a:solidFill>
                <a:latin typeface="Franklin Gothic Medium"/>
                <a:cs typeface="Calibri"/>
              </a:rPr>
              <a:t>GOals</a:t>
            </a:r>
            <a:endParaRPr lang="en-US" sz="2400" err="1"/>
          </a:p>
          <a:p>
            <a:pPr marL="342900" indent="-342900">
              <a:spcAft>
                <a:spcPts val="700"/>
              </a:spcAft>
              <a:buAutoNum type="arabicPeriod"/>
            </a:pPr>
            <a:r>
              <a:rPr lang="en-US" sz="2400">
                <a:latin typeface="Calibri"/>
                <a:cs typeface="Calibri"/>
              </a:rPr>
              <a:t>Meal planning</a:t>
            </a:r>
            <a:endParaRPr lang="en-US" sz="2400">
              <a:solidFill>
                <a:srgbClr val="808080"/>
              </a:solidFill>
              <a:latin typeface="Calibri"/>
              <a:cs typeface="Calibri"/>
            </a:endParaRPr>
          </a:p>
          <a:p>
            <a:pPr marL="342900" indent="-342900">
              <a:spcAft>
                <a:spcPts val="700"/>
              </a:spcAft>
              <a:buAutoNum type="arabicPeriod"/>
            </a:pPr>
            <a:r>
              <a:rPr lang="en-US" sz="2400">
                <a:latin typeface="Calibri"/>
                <a:cs typeface="Calibri"/>
              </a:rPr>
              <a:t>Blind date feature</a:t>
            </a:r>
            <a:endParaRPr lang="en-US" sz="2400">
              <a:solidFill>
                <a:srgbClr val="808080"/>
              </a:solidFill>
              <a:latin typeface="Calibri"/>
              <a:cs typeface="Calibri"/>
            </a:endParaRPr>
          </a:p>
          <a:p>
            <a:pPr marL="342900" indent="-342900">
              <a:spcAft>
                <a:spcPts val="700"/>
              </a:spcAft>
              <a:buAutoNum type="arabicPeriod"/>
            </a:pPr>
            <a:r>
              <a:rPr lang="en-US" sz="2400">
                <a:latin typeface="Calibri"/>
                <a:cs typeface="Calibri"/>
              </a:rPr>
              <a:t>Personal recipe input</a:t>
            </a:r>
            <a:endParaRPr lang="en-US" sz="2400"/>
          </a:p>
        </p:txBody>
      </p:sp>
      <p:sp>
        <p:nvSpPr>
          <p:cNvPr id="22" name="Text Placeholder 13">
            <a:extLst>
              <a:ext uri="{FF2B5EF4-FFF2-40B4-BE49-F238E27FC236}">
                <a16:creationId xmlns:a16="http://schemas.microsoft.com/office/drawing/2014/main" id="{F4D850E1-5539-D583-3E65-8529007B79D8}"/>
              </a:ext>
            </a:extLst>
          </p:cNvPr>
          <p:cNvSpPr txBox="1">
            <a:spLocks/>
          </p:cNvSpPr>
          <p:nvPr/>
        </p:nvSpPr>
        <p:spPr>
          <a:xfrm>
            <a:off x="6515099" y="450914"/>
            <a:ext cx="5212080" cy="36576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b="1" i="0" kern="1200" cap="all" spc="100" baseline="0">
                <a:solidFill>
                  <a:schemeClr val="tx1">
                    <a:lumMod val="85000"/>
                    <a:lumOff val="15000"/>
                  </a:schemeClr>
                </a:solidFill>
                <a:latin typeface="Franklin Gothic Medium" panose="020B0603020102020204" pitchFamily="34"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a:latin typeface="Franklin Gothic Medium"/>
              </a:rPr>
              <a:t>Project timeline – by week #</a:t>
            </a:r>
            <a:endParaRPr lang="en-US" sz="1800"/>
          </a:p>
        </p:txBody>
      </p:sp>
      <p:sp>
        <p:nvSpPr>
          <p:cNvPr id="38" name="Text Placeholder 37">
            <a:extLst>
              <a:ext uri="{FF2B5EF4-FFF2-40B4-BE49-F238E27FC236}">
                <a16:creationId xmlns:a16="http://schemas.microsoft.com/office/drawing/2014/main" id="{88E54593-3992-CD19-D9EE-6C9C40E50E5D}"/>
              </a:ext>
            </a:extLst>
          </p:cNvPr>
          <p:cNvSpPr>
            <a:spLocks noGrp="1"/>
          </p:cNvSpPr>
          <p:nvPr>
            <p:ph type="body" sz="quarter" idx="40"/>
          </p:nvPr>
        </p:nvSpPr>
        <p:spPr>
          <a:xfrm>
            <a:off x="6868827" y="1205592"/>
            <a:ext cx="4545648" cy="398962"/>
          </a:xfrm>
        </p:spPr>
        <p:txBody>
          <a:bodyPr vert="horz" lIns="91440" tIns="45720" rIns="91440" bIns="45720" rtlCol="0" anchor="t">
            <a:noAutofit/>
          </a:bodyPr>
          <a:lstStyle/>
          <a:p>
            <a:r>
              <a:rPr lang="en-US" sz="2800"/>
              <a:t>1: Interface Design</a:t>
            </a:r>
          </a:p>
        </p:txBody>
      </p:sp>
      <p:sp>
        <p:nvSpPr>
          <p:cNvPr id="28" name="Subtitle 3">
            <a:extLst>
              <a:ext uri="{FF2B5EF4-FFF2-40B4-BE49-F238E27FC236}">
                <a16:creationId xmlns:a16="http://schemas.microsoft.com/office/drawing/2014/main" id="{F1957BA6-AB07-980A-A427-D73CC002435F}"/>
              </a:ext>
            </a:extLst>
          </p:cNvPr>
          <p:cNvSpPr>
            <a:spLocks noGrp="1"/>
          </p:cNvSpPr>
          <p:nvPr>
            <p:ph type="subTitle" idx="10"/>
          </p:nvPr>
        </p:nvSpPr>
        <p:spPr>
          <a:xfrm>
            <a:off x="457777" y="977008"/>
            <a:ext cx="6858000" cy="365760"/>
          </a:xfrm>
        </p:spPr>
        <p:txBody>
          <a:bodyPr vert="horz" lIns="91440" tIns="45720" rIns="91440" bIns="45720" rtlCol="0" anchor="t">
            <a:noAutofit/>
          </a:bodyPr>
          <a:lstStyle/>
          <a:p>
            <a:r>
              <a:rPr lang="en-US"/>
              <a:t>30 minutes • Makes 1 mobile app</a:t>
            </a:r>
          </a:p>
        </p:txBody>
      </p:sp>
    </p:spTree>
    <p:extLst>
      <p:ext uri="{BB962C8B-B14F-4D97-AF65-F5344CB8AC3E}">
        <p14:creationId xmlns:p14="http://schemas.microsoft.com/office/powerpoint/2010/main" val="95272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D337-46DC-B823-5A10-EFC9185DEBAF}"/>
              </a:ext>
            </a:extLst>
          </p:cNvPr>
          <p:cNvSpPr>
            <a:spLocks noGrp="1"/>
          </p:cNvSpPr>
          <p:nvPr>
            <p:ph type="title"/>
          </p:nvPr>
        </p:nvSpPr>
        <p:spPr>
          <a:xfrm>
            <a:off x="4453128" y="457200"/>
            <a:ext cx="6858000" cy="609411"/>
          </a:xfrm>
        </p:spPr>
        <p:txBody>
          <a:bodyPr/>
          <a:lstStyle/>
          <a:p>
            <a:r>
              <a:rPr lang="en-US"/>
              <a:t>Team Roles </a:t>
            </a:r>
          </a:p>
        </p:txBody>
      </p:sp>
      <p:sp>
        <p:nvSpPr>
          <p:cNvPr id="5" name="Subtitle 4">
            <a:extLst>
              <a:ext uri="{FF2B5EF4-FFF2-40B4-BE49-F238E27FC236}">
                <a16:creationId xmlns:a16="http://schemas.microsoft.com/office/drawing/2014/main" id="{2B91D69D-0CF9-9A65-D944-F003FD9866AE}"/>
              </a:ext>
            </a:extLst>
          </p:cNvPr>
          <p:cNvSpPr>
            <a:spLocks noGrp="1"/>
          </p:cNvSpPr>
          <p:nvPr>
            <p:ph type="subTitle" idx="11"/>
          </p:nvPr>
        </p:nvSpPr>
        <p:spPr>
          <a:xfrm>
            <a:off x="4453127" y="1234440"/>
            <a:ext cx="6857999" cy="365760"/>
          </a:xfrm>
        </p:spPr>
        <p:txBody>
          <a:bodyPr vert="horz" lIns="91440" tIns="45720" rIns="91440" bIns="45720" rtlCol="0" anchor="t">
            <a:noAutofit/>
          </a:bodyPr>
          <a:lstStyle/>
          <a:p>
            <a:r>
              <a:rPr lang="en-US"/>
              <a:t>20 minutes • Makes 3 servings </a:t>
            </a:r>
          </a:p>
          <a:p>
            <a:endParaRPr lang="en-US"/>
          </a:p>
        </p:txBody>
      </p:sp>
      <p:pic>
        <p:nvPicPr>
          <p:cNvPr id="14" name="Picture Placeholder 13" descr="Close up of food on a plate">
            <a:extLst>
              <a:ext uri="{FF2B5EF4-FFF2-40B4-BE49-F238E27FC236}">
                <a16:creationId xmlns:a16="http://schemas.microsoft.com/office/drawing/2014/main" id="{AC0C6926-B045-2954-BDAB-87B0CB47713B}"/>
              </a:ext>
            </a:extLst>
          </p:cNvPr>
          <p:cNvPicPr>
            <a:picLocks noGrp="1" noChangeAspect="1"/>
          </p:cNvPicPr>
          <p:nvPr>
            <p:ph type="pic" sz="quarter" idx="10"/>
          </p:nvPr>
        </p:nvPicPr>
        <p:blipFill>
          <a:blip r:embed="rId2"/>
          <a:srcRect t="20" b="20"/>
          <a:stretch/>
        </p:blipFill>
        <p:spPr>
          <a:xfrm>
            <a:off x="0" y="0"/>
            <a:ext cx="3971109" cy="6858000"/>
          </a:xfrm>
        </p:spPr>
      </p:pic>
      <p:sp>
        <p:nvSpPr>
          <p:cNvPr id="6" name="Text Placeholder 5">
            <a:extLst>
              <a:ext uri="{FF2B5EF4-FFF2-40B4-BE49-F238E27FC236}">
                <a16:creationId xmlns:a16="http://schemas.microsoft.com/office/drawing/2014/main" id="{1F9B795F-4CE2-B478-21DF-C95B63569613}"/>
              </a:ext>
            </a:extLst>
          </p:cNvPr>
          <p:cNvSpPr>
            <a:spLocks noGrp="1"/>
          </p:cNvSpPr>
          <p:nvPr>
            <p:ph type="body" sz="half" idx="12"/>
          </p:nvPr>
        </p:nvSpPr>
        <p:spPr>
          <a:xfrm>
            <a:off x="4453128" y="1828800"/>
            <a:ext cx="3291840" cy="365760"/>
          </a:xfrm>
        </p:spPr>
        <p:txBody>
          <a:bodyPr vert="horz" lIns="91440" tIns="45720" rIns="91440" bIns="45720" rtlCol="0" anchor="t">
            <a:noAutofit/>
          </a:bodyPr>
          <a:lstStyle/>
          <a:p>
            <a:r>
              <a:rPr lang="en-US" sz="2000">
                <a:latin typeface="Franklin Gothic Medium"/>
              </a:rPr>
              <a:t>Brayden</a:t>
            </a:r>
            <a:endParaRPr lang="en-US" sz="2000"/>
          </a:p>
        </p:txBody>
      </p:sp>
      <p:sp>
        <p:nvSpPr>
          <p:cNvPr id="7" name="Text Placeholder 6">
            <a:extLst>
              <a:ext uri="{FF2B5EF4-FFF2-40B4-BE49-F238E27FC236}">
                <a16:creationId xmlns:a16="http://schemas.microsoft.com/office/drawing/2014/main" id="{2F1BC62E-C304-9B33-243C-B17AE608E5D3}"/>
              </a:ext>
            </a:extLst>
          </p:cNvPr>
          <p:cNvSpPr>
            <a:spLocks noGrp="1"/>
          </p:cNvSpPr>
          <p:nvPr>
            <p:ph type="body" sz="half" idx="13"/>
          </p:nvPr>
        </p:nvSpPr>
        <p:spPr>
          <a:xfrm>
            <a:off x="4453128" y="2194559"/>
            <a:ext cx="3104101" cy="2000923"/>
          </a:xfrm>
        </p:spPr>
        <p:txBody>
          <a:bodyPr vert="horz" lIns="91440" tIns="45720" rIns="91440" bIns="45720" numCol="1" rtlCol="0" anchor="t">
            <a:noAutofit/>
          </a:bodyPr>
          <a:lstStyle/>
          <a:p>
            <a:pPr>
              <a:lnSpc>
                <a:spcPct val="150000"/>
              </a:lnSpc>
            </a:pPr>
            <a:r>
              <a:rPr lang="en-US" sz="1800"/>
              <a:t>Recipe Page</a:t>
            </a:r>
            <a:endParaRPr lang="en-US" sz="1400"/>
          </a:p>
          <a:p>
            <a:pPr>
              <a:lnSpc>
                <a:spcPct val="150000"/>
              </a:lnSpc>
            </a:pPr>
            <a:r>
              <a:rPr lang="en-US" sz="1800"/>
              <a:t>Filters</a:t>
            </a:r>
          </a:p>
          <a:p>
            <a:pPr>
              <a:lnSpc>
                <a:spcPct val="150000"/>
              </a:lnSpc>
            </a:pPr>
            <a:r>
              <a:rPr lang="en-US" sz="1800"/>
              <a:t>Backend API</a:t>
            </a:r>
          </a:p>
          <a:p>
            <a:pPr>
              <a:lnSpc>
                <a:spcPct val="150000"/>
              </a:lnSpc>
            </a:pPr>
            <a:r>
              <a:rPr lang="en-US" sz="1800"/>
              <a:t>Planner </a:t>
            </a:r>
          </a:p>
          <a:p>
            <a:pPr>
              <a:lnSpc>
                <a:spcPct val="150000"/>
              </a:lnSpc>
            </a:pPr>
            <a:r>
              <a:rPr lang="en-US" sz="1800"/>
              <a:t>Other Advanced Goals</a:t>
            </a:r>
          </a:p>
        </p:txBody>
      </p:sp>
      <p:sp>
        <p:nvSpPr>
          <p:cNvPr id="10" name="Text Placeholder 9">
            <a:extLst>
              <a:ext uri="{FF2B5EF4-FFF2-40B4-BE49-F238E27FC236}">
                <a16:creationId xmlns:a16="http://schemas.microsoft.com/office/drawing/2014/main" id="{8016123B-F29B-D007-FAF0-D8004519CAAA}"/>
              </a:ext>
            </a:extLst>
          </p:cNvPr>
          <p:cNvSpPr>
            <a:spLocks noGrp="1"/>
          </p:cNvSpPr>
          <p:nvPr>
            <p:ph type="body" sz="quarter" idx="16"/>
          </p:nvPr>
        </p:nvSpPr>
        <p:spPr>
          <a:xfrm>
            <a:off x="4453127" y="5184503"/>
            <a:ext cx="7043025" cy="1233960"/>
          </a:xfrm>
        </p:spPr>
        <p:txBody>
          <a:bodyPr/>
          <a:lstStyle/>
          <a:p>
            <a:endParaRPr lang="en-US" sz="1600">
              <a:latin typeface="Franklin Gothic Medium"/>
            </a:endParaRPr>
          </a:p>
          <a:p>
            <a:r>
              <a:rPr lang="en-US" sz="1600">
                <a:latin typeface="Franklin Gothic Medium"/>
              </a:rPr>
              <a:t>Tip</a:t>
            </a:r>
            <a:endParaRPr lang="en-US"/>
          </a:p>
        </p:txBody>
      </p:sp>
      <p:sp>
        <p:nvSpPr>
          <p:cNvPr id="12" name="Text Placeholder 11">
            <a:extLst>
              <a:ext uri="{FF2B5EF4-FFF2-40B4-BE49-F238E27FC236}">
                <a16:creationId xmlns:a16="http://schemas.microsoft.com/office/drawing/2014/main" id="{011FD4A7-B35D-0B70-95B5-C3657186A62F}"/>
              </a:ext>
            </a:extLst>
          </p:cNvPr>
          <p:cNvSpPr>
            <a:spLocks noGrp="1"/>
          </p:cNvSpPr>
          <p:nvPr>
            <p:ph type="body" sz="quarter" idx="18"/>
          </p:nvPr>
        </p:nvSpPr>
        <p:spPr>
          <a:xfrm>
            <a:off x="5132576" y="5312471"/>
            <a:ext cx="6145760" cy="560142"/>
          </a:xfrm>
        </p:spPr>
        <p:txBody>
          <a:bodyPr vert="horz" lIns="91440" tIns="45720" rIns="91440" bIns="45720" rtlCol="0" anchor="t">
            <a:noAutofit/>
          </a:bodyPr>
          <a:lstStyle/>
          <a:p>
            <a:r>
              <a:rPr lang="en-US" sz="1600"/>
              <a:t>Watch out for challenges that can come up with the database (building it and acquiring data) and the time constraint on the project. Check in with each other every class to ensure the project is on track and assist where needed.</a:t>
            </a:r>
            <a:endParaRPr lang="en-US" sz="1600">
              <a:latin typeface="Franklin Gothic Book"/>
              <a:ea typeface="Verdana"/>
            </a:endParaRPr>
          </a:p>
          <a:p>
            <a:endParaRPr lang="en-US" sz="1600"/>
          </a:p>
          <a:p>
            <a:endParaRPr lang="en-US" sz="1600"/>
          </a:p>
        </p:txBody>
      </p:sp>
      <p:sp>
        <p:nvSpPr>
          <p:cNvPr id="4" name="Slide Number Placeholder 3">
            <a:extLst>
              <a:ext uri="{FF2B5EF4-FFF2-40B4-BE49-F238E27FC236}">
                <a16:creationId xmlns:a16="http://schemas.microsoft.com/office/drawing/2014/main" id="{688F472B-125B-174B-64F7-F57ACB077FB1}"/>
              </a:ext>
            </a:extLst>
          </p:cNvPr>
          <p:cNvSpPr>
            <a:spLocks noGrp="1"/>
          </p:cNvSpPr>
          <p:nvPr>
            <p:ph type="sldNum" sz="quarter" idx="4"/>
          </p:nvPr>
        </p:nvSpPr>
        <p:spPr>
          <a:xfrm>
            <a:off x="11274552" y="6061039"/>
            <a:ext cx="457200" cy="385480"/>
          </a:xfrm>
        </p:spPr>
        <p:txBody>
          <a:bodyPr/>
          <a:lstStyle/>
          <a:p>
            <a:fld id="{745CA84A-544F-4B6B-BC9A-925394EE73B5}" type="slidenum">
              <a:rPr lang="en-US" dirty="0" smtClean="0"/>
              <a:pPr/>
              <a:t>6</a:t>
            </a:fld>
            <a:endParaRPr lang="en-US"/>
          </a:p>
        </p:txBody>
      </p:sp>
      <p:sp>
        <p:nvSpPr>
          <p:cNvPr id="18" name="Text Placeholder 5">
            <a:extLst>
              <a:ext uri="{FF2B5EF4-FFF2-40B4-BE49-F238E27FC236}">
                <a16:creationId xmlns:a16="http://schemas.microsoft.com/office/drawing/2014/main" id="{0D1ACB93-0149-62AE-CEC5-FA046F700572}"/>
              </a:ext>
            </a:extLst>
          </p:cNvPr>
          <p:cNvSpPr txBox="1">
            <a:spLocks/>
          </p:cNvSpPr>
          <p:nvPr/>
        </p:nvSpPr>
        <p:spPr>
          <a:xfrm>
            <a:off x="6913615" y="1815548"/>
            <a:ext cx="3291840" cy="36576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b="1" i="0" kern="1200" cap="all" spc="100" baseline="0">
                <a:solidFill>
                  <a:schemeClr val="tx1">
                    <a:lumMod val="85000"/>
                    <a:lumOff val="15000"/>
                  </a:schemeClr>
                </a:solidFill>
                <a:latin typeface="Franklin Gothic Medium" panose="020B0603020102020204" pitchFamily="34"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a:latin typeface="Franklin Gothic Medium"/>
              </a:rPr>
              <a:t>Olivia</a:t>
            </a:r>
            <a:endParaRPr lang="en-US" sz="2000"/>
          </a:p>
        </p:txBody>
      </p:sp>
      <p:sp>
        <p:nvSpPr>
          <p:cNvPr id="20" name="Text Placeholder 6">
            <a:extLst>
              <a:ext uri="{FF2B5EF4-FFF2-40B4-BE49-F238E27FC236}">
                <a16:creationId xmlns:a16="http://schemas.microsoft.com/office/drawing/2014/main" id="{8B5B8597-40AF-32CC-9182-714A1D2AEC88}"/>
              </a:ext>
            </a:extLst>
          </p:cNvPr>
          <p:cNvSpPr txBox="1">
            <a:spLocks/>
          </p:cNvSpPr>
          <p:nvPr/>
        </p:nvSpPr>
        <p:spPr>
          <a:xfrm>
            <a:off x="6913615" y="2181307"/>
            <a:ext cx="3104101" cy="2000923"/>
          </a:xfrm>
          <a:prstGeom prst="rect">
            <a:avLst/>
          </a:prstGeom>
        </p:spPr>
        <p:txBody>
          <a:bodyPr vert="horz" lIns="91440" tIns="45720" rIns="91440" bIns="45720" numCol="1" rtlCol="0" anchor="t">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t>Main Page</a:t>
            </a:r>
            <a:endParaRPr lang="en-US" sz="1400"/>
          </a:p>
          <a:p>
            <a:pPr>
              <a:lnSpc>
                <a:spcPct val="150000"/>
              </a:lnSpc>
            </a:pPr>
            <a:r>
              <a:rPr lang="en-US" sz="1800"/>
              <a:t>Planner</a:t>
            </a:r>
          </a:p>
          <a:p>
            <a:pPr>
              <a:lnSpc>
                <a:spcPct val="150000"/>
              </a:lnSpc>
            </a:pPr>
            <a:r>
              <a:rPr lang="en-US" sz="1800"/>
              <a:t>Database</a:t>
            </a:r>
          </a:p>
          <a:p>
            <a:pPr>
              <a:lnSpc>
                <a:spcPct val="150000"/>
              </a:lnSpc>
            </a:pPr>
            <a:r>
              <a:rPr lang="en-US" sz="1800"/>
              <a:t>Other Advanced Goals</a:t>
            </a:r>
          </a:p>
        </p:txBody>
      </p:sp>
      <p:sp>
        <p:nvSpPr>
          <p:cNvPr id="22" name="Text Placeholder 5">
            <a:extLst>
              <a:ext uri="{FF2B5EF4-FFF2-40B4-BE49-F238E27FC236}">
                <a16:creationId xmlns:a16="http://schemas.microsoft.com/office/drawing/2014/main" id="{1CAB977F-6CEE-5BE8-665D-2FCF21116468}"/>
              </a:ext>
            </a:extLst>
          </p:cNvPr>
          <p:cNvSpPr txBox="1">
            <a:spLocks/>
          </p:cNvSpPr>
          <p:nvPr/>
        </p:nvSpPr>
        <p:spPr>
          <a:xfrm>
            <a:off x="9420485" y="1826591"/>
            <a:ext cx="3291840" cy="36576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b="1" i="0" kern="1200" cap="all" spc="100" baseline="0">
                <a:solidFill>
                  <a:schemeClr val="tx1">
                    <a:lumMod val="85000"/>
                    <a:lumOff val="15000"/>
                  </a:schemeClr>
                </a:solidFill>
                <a:latin typeface="Franklin Gothic Medium" panose="020B0603020102020204" pitchFamily="34"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a:latin typeface="Franklin Gothic Medium"/>
              </a:rPr>
              <a:t>Sarah</a:t>
            </a:r>
            <a:endParaRPr lang="en-US" sz="2000"/>
          </a:p>
        </p:txBody>
      </p:sp>
      <p:sp>
        <p:nvSpPr>
          <p:cNvPr id="24" name="Text Placeholder 6">
            <a:extLst>
              <a:ext uri="{FF2B5EF4-FFF2-40B4-BE49-F238E27FC236}">
                <a16:creationId xmlns:a16="http://schemas.microsoft.com/office/drawing/2014/main" id="{E6452076-CD16-A844-2A44-F7792D9DE599}"/>
              </a:ext>
            </a:extLst>
          </p:cNvPr>
          <p:cNvSpPr txBox="1">
            <a:spLocks/>
          </p:cNvSpPr>
          <p:nvPr/>
        </p:nvSpPr>
        <p:spPr>
          <a:xfrm>
            <a:off x="9420485" y="2192350"/>
            <a:ext cx="3104101" cy="2000923"/>
          </a:xfrm>
          <a:prstGeom prst="rect">
            <a:avLst/>
          </a:prstGeom>
        </p:spPr>
        <p:txBody>
          <a:bodyPr vert="horz" lIns="91440" tIns="45720" rIns="91440" bIns="45720" numCol="1" rtlCol="0" anchor="t">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t>Cookbook</a:t>
            </a:r>
          </a:p>
          <a:p>
            <a:pPr>
              <a:lnSpc>
                <a:spcPct val="150000"/>
              </a:lnSpc>
            </a:pPr>
            <a:r>
              <a:rPr lang="en-US" sz="1800"/>
              <a:t>Database</a:t>
            </a:r>
          </a:p>
          <a:p>
            <a:pPr>
              <a:lnSpc>
                <a:spcPct val="150000"/>
              </a:lnSpc>
            </a:pPr>
            <a:r>
              <a:rPr lang="en-US" sz="1800"/>
              <a:t>Planner </a:t>
            </a:r>
          </a:p>
          <a:p>
            <a:pPr>
              <a:lnSpc>
                <a:spcPct val="150000"/>
              </a:lnSpc>
            </a:pPr>
            <a:r>
              <a:rPr lang="en-US" sz="1800"/>
              <a:t>Other Advanced Goals</a:t>
            </a:r>
          </a:p>
        </p:txBody>
      </p:sp>
    </p:spTree>
    <p:extLst>
      <p:ext uri="{BB962C8B-B14F-4D97-AF65-F5344CB8AC3E}">
        <p14:creationId xmlns:p14="http://schemas.microsoft.com/office/powerpoint/2010/main" val="366964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1C1-9F4E-4885-8EB7-50A8AB42F3D0}"/>
              </a:ext>
            </a:extLst>
          </p:cNvPr>
          <p:cNvSpPr>
            <a:spLocks noGrp="1"/>
          </p:cNvSpPr>
          <p:nvPr>
            <p:ph type="title"/>
          </p:nvPr>
        </p:nvSpPr>
        <p:spPr>
          <a:xfrm>
            <a:off x="4507606" y="2743200"/>
            <a:ext cx="7228159" cy="1280160"/>
          </a:xfrm>
        </p:spPr>
        <p:txBody>
          <a:bodyPr/>
          <a:lstStyle/>
          <a:p>
            <a:r>
              <a:rPr lang="en-US"/>
              <a:t>Thank you!</a:t>
            </a:r>
          </a:p>
        </p:txBody>
      </p:sp>
      <p:sp>
        <p:nvSpPr>
          <p:cNvPr id="5" name="Subtitle 4">
            <a:extLst>
              <a:ext uri="{FF2B5EF4-FFF2-40B4-BE49-F238E27FC236}">
                <a16:creationId xmlns:a16="http://schemas.microsoft.com/office/drawing/2014/main" id="{6EA4FE3B-CDB9-4A33-A1EC-6BA5FFA25150}"/>
              </a:ext>
            </a:extLst>
          </p:cNvPr>
          <p:cNvSpPr>
            <a:spLocks noGrp="1"/>
          </p:cNvSpPr>
          <p:nvPr>
            <p:ph type="subTitle" idx="10"/>
          </p:nvPr>
        </p:nvSpPr>
        <p:spPr>
          <a:xfrm>
            <a:off x="4507606" y="4114800"/>
            <a:ext cx="7228159" cy="2286000"/>
          </a:xfrm>
        </p:spPr>
        <p:txBody>
          <a:bodyPr vert="horz" lIns="91440" tIns="0" rIns="91440" bIns="45720" numCol="2" spcCol="457200" rtlCol="0" anchor="t">
            <a:noAutofit/>
          </a:bodyPr>
          <a:lstStyle/>
          <a:p>
            <a:r>
              <a:rPr lang="en-US"/>
              <a:t>Brayden Chumbley</a:t>
            </a:r>
          </a:p>
          <a:p>
            <a:r>
              <a:rPr lang="en-US"/>
              <a:t>Olivia </a:t>
            </a:r>
            <a:r>
              <a:rPr lang="en-US" err="1"/>
              <a:t>Biancucci</a:t>
            </a:r>
          </a:p>
          <a:p>
            <a:r>
              <a:rPr lang="en-US"/>
              <a:t>Sarah Toll</a:t>
            </a:r>
          </a:p>
        </p:txBody>
      </p:sp>
      <p:pic>
        <p:nvPicPr>
          <p:cNvPr id="10" name="Picture Placeholder 9" descr="A person sprinkling flour on a dough">
            <a:extLst>
              <a:ext uri="{FF2B5EF4-FFF2-40B4-BE49-F238E27FC236}">
                <a16:creationId xmlns:a16="http://schemas.microsoft.com/office/drawing/2014/main" id="{A54E0AEB-D144-71F1-0307-E315EB45D6A3}"/>
              </a:ext>
            </a:extLst>
          </p:cNvPr>
          <p:cNvPicPr>
            <a:picLocks noGrp="1" noChangeAspect="1"/>
          </p:cNvPicPr>
          <p:nvPr>
            <p:ph type="pic" sz="quarter" idx="11"/>
          </p:nvPr>
        </p:nvPicPr>
        <p:blipFill>
          <a:blip r:embed="rId2"/>
          <a:srcRect l="40" r="40"/>
          <a:stretch/>
        </p:blipFill>
        <p:spPr>
          <a:xfrm>
            <a:off x="0" y="0"/>
            <a:ext cx="3968496" cy="6858000"/>
          </a:xfrm>
        </p:spPr>
      </p:pic>
    </p:spTree>
    <p:extLst>
      <p:ext uri="{BB962C8B-B14F-4D97-AF65-F5344CB8AC3E}">
        <p14:creationId xmlns:p14="http://schemas.microsoft.com/office/powerpoint/2010/main" val="1700940091"/>
      </p:ext>
    </p:extLst>
  </p:cSld>
  <p:clrMapOvr>
    <a:masterClrMapping/>
  </p:clrMapOvr>
</p:sld>
</file>

<file path=ppt/theme/theme1.xml><?xml version="1.0" encoding="utf-8"?>
<a:theme xmlns:a="http://schemas.openxmlformats.org/drawingml/2006/main" name="Recipe Book">
  <a:themeElements>
    <a:clrScheme name="Recipe Book">
      <a:dk1>
        <a:srgbClr val="000000"/>
      </a:dk1>
      <a:lt1>
        <a:srgbClr val="FFFFFF"/>
      </a:lt1>
      <a:dk2>
        <a:srgbClr val="533103"/>
      </a:dk2>
      <a:lt2>
        <a:srgbClr val="EFEDEB"/>
      </a:lt2>
      <a:accent1>
        <a:srgbClr val="803386"/>
      </a:accent1>
      <a:accent2>
        <a:srgbClr val="506601"/>
      </a:accent2>
      <a:accent3>
        <a:srgbClr val="CCD737"/>
      </a:accent3>
      <a:accent4>
        <a:srgbClr val="FEB02E"/>
      </a:accent4>
      <a:accent5>
        <a:srgbClr val="D9386C"/>
      </a:accent5>
      <a:accent6>
        <a:srgbClr val="BA5506"/>
      </a:accent6>
      <a:hlink>
        <a:srgbClr val="467886"/>
      </a:hlink>
      <a:folHlink>
        <a:srgbClr val="96607D"/>
      </a:folHlink>
    </a:clrScheme>
    <a:fontScheme name="Custom 30">
      <a:majorFont>
        <a:latin typeface="Avenir Next LT Pro"/>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89533498_Win32_SL_V4" id="{7EC56A2A-540B-489A-B065-A4FCC872C513}" vid="{64210924-CB36-4598-9073-6E7978982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75E2F-4690-41A1-9EE7-51CB5902AC2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66CA61D-72DC-47D2-B704-D41B536A8AB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2BBBACA-7C3E-4908-8442-1DC4C9DFCAA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Recipe Book</vt:lpstr>
      <vt:lpstr>Foodr</vt:lpstr>
      <vt:lpstr>Tell me more about Foodr</vt:lpstr>
      <vt:lpstr>The Initial Design</vt:lpstr>
      <vt:lpstr>The Initial Design</vt:lpstr>
      <vt:lpstr>What Sets Foodr Apart</vt:lpstr>
      <vt:lpstr>Our Plan</vt:lpstr>
      <vt:lpstr>Team Roles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Recipes</dc:title>
  <dc:creator/>
  <cp:revision>4</cp:revision>
  <dcterms:created xsi:type="dcterms:W3CDTF">2024-01-29T14:43:52Z</dcterms:created>
  <dcterms:modified xsi:type="dcterms:W3CDTF">2024-05-08T21:24:15Z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