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Raleway"/>
      <p:regular r:id="rId24"/>
      <p:bold r:id="rId25"/>
      <p:italic r:id="rId26"/>
      <p:boldItalic r:id="rId27"/>
    </p:embeddedFont>
    <p:embeddedFont>
      <p:font typeface="Raleway SemiBold"/>
      <p:regular r:id="rId28"/>
      <p:bold r:id="rId29"/>
      <p:italic r:id="rId30"/>
      <p:boldItalic r:id="rId31"/>
    </p:embeddedFont>
    <p:embeddedFont>
      <p:font typeface="Raleway ExtraBold"/>
      <p:bold r:id="rId32"/>
      <p:boldItalic r:id="rId33"/>
    </p:embeddedFont>
    <p:embeddedFont>
      <p:font typeface="Raleway Light"/>
      <p:regular r:id="rId34"/>
      <p:bold r:id="rId35"/>
      <p:italic r:id="rId36"/>
      <p:boldItalic r:id="rId37"/>
    </p:embeddedFont>
    <p:embeddedFont>
      <p:font typeface="Quicksand"/>
      <p:regular r:id="rId38"/>
      <p:bold r:id="rId39"/>
    </p:embeddedFont>
    <p:embeddedFont>
      <p:font typeface="Raleway Medium"/>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alewayMedium-regular.fntdata"/><Relationship Id="rId20" Type="http://schemas.openxmlformats.org/officeDocument/2006/relationships/slide" Target="slides/slide16.xml"/><Relationship Id="rId42" Type="http://schemas.openxmlformats.org/officeDocument/2006/relationships/font" Target="fonts/RalewayMedium-italic.fntdata"/><Relationship Id="rId41" Type="http://schemas.openxmlformats.org/officeDocument/2006/relationships/font" Target="fonts/RalewayMedium-bold.fntdata"/><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font" Target="fonts/RalewayMedium-boldItalic.fntdata"/><Relationship Id="rId24" Type="http://schemas.openxmlformats.org/officeDocument/2006/relationships/font" Target="fonts/Raleway-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RalewaySemiBold-regular.fntdata"/><Relationship Id="rId27" Type="http://schemas.openxmlformats.org/officeDocument/2006/relationships/font" Target="fonts/Raleway-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alewaySemiBold-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alewaySemiBold-boldItalic.fntdata"/><Relationship Id="rId30" Type="http://schemas.openxmlformats.org/officeDocument/2006/relationships/font" Target="fonts/RalewaySemiBold-italic.fntdata"/><Relationship Id="rId11" Type="http://schemas.openxmlformats.org/officeDocument/2006/relationships/slide" Target="slides/slide7.xml"/><Relationship Id="rId33" Type="http://schemas.openxmlformats.org/officeDocument/2006/relationships/font" Target="fonts/RalewayExtraBold-boldItalic.fntdata"/><Relationship Id="rId10" Type="http://schemas.openxmlformats.org/officeDocument/2006/relationships/slide" Target="slides/slide6.xml"/><Relationship Id="rId32" Type="http://schemas.openxmlformats.org/officeDocument/2006/relationships/font" Target="fonts/RalewayExtraBold-bold.fntdata"/><Relationship Id="rId13" Type="http://schemas.openxmlformats.org/officeDocument/2006/relationships/slide" Target="slides/slide9.xml"/><Relationship Id="rId35" Type="http://schemas.openxmlformats.org/officeDocument/2006/relationships/font" Target="fonts/RalewayLight-bold.fntdata"/><Relationship Id="rId12" Type="http://schemas.openxmlformats.org/officeDocument/2006/relationships/slide" Target="slides/slide8.xml"/><Relationship Id="rId34" Type="http://schemas.openxmlformats.org/officeDocument/2006/relationships/font" Target="fonts/RalewayLight-regular.fntdata"/><Relationship Id="rId15" Type="http://schemas.openxmlformats.org/officeDocument/2006/relationships/slide" Target="slides/slide11.xml"/><Relationship Id="rId37" Type="http://schemas.openxmlformats.org/officeDocument/2006/relationships/font" Target="fonts/RalewayLight-boldItalic.fntdata"/><Relationship Id="rId14" Type="http://schemas.openxmlformats.org/officeDocument/2006/relationships/slide" Target="slides/slide10.xml"/><Relationship Id="rId36" Type="http://schemas.openxmlformats.org/officeDocument/2006/relationships/font" Target="fonts/RalewayLight-italic.fntdata"/><Relationship Id="rId17" Type="http://schemas.openxmlformats.org/officeDocument/2006/relationships/slide" Target="slides/slide13.xml"/><Relationship Id="rId39" Type="http://schemas.openxmlformats.org/officeDocument/2006/relationships/font" Target="fonts/Quicksand-bold.fntdata"/><Relationship Id="rId16" Type="http://schemas.openxmlformats.org/officeDocument/2006/relationships/slide" Target="slides/slide12.xml"/><Relationship Id="rId38" Type="http://schemas.openxmlformats.org/officeDocument/2006/relationships/font" Target="fonts/Quicksand-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ee744d634_0_1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9ee744d63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ee744d634_0_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ee744d634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9ee744d634_0_1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9ee744d634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9ee744d634_0_1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9ee744d634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9ee744d634_0_1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9ee744d634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Did not get to this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9ee744d634_0_1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9ee744d634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Did not get to this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9ee744d634_0_1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9ee744d634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Did not get to this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9ee744d634_0_1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9ee744d634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Did not get to this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9ee744d634_0_1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9ee744d634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Did not get to this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9ee744d634_0_2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9ee744d634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Updated homework: long sentences using the prepositions.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9ee744d634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9ee744d6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9ee744d634_0_1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9ee744d634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9ee744d634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9ee744d63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9ee744d634_0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9ee744d63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9ee744d634_0_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9ee744d63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9ee744d634_0_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9ee744d63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9ee744d634_0_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9ee744d63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ee744d634_0_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ee744d63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1"/>
        </a:solidFill>
      </p:bgPr>
    </p:bg>
    <p:spTree>
      <p:nvGrpSpPr>
        <p:cNvPr id="9" name="Shape 9"/>
        <p:cNvGrpSpPr/>
        <p:nvPr/>
      </p:nvGrpSpPr>
      <p:grpSpPr>
        <a:xfrm>
          <a:off x="0" y="0"/>
          <a:ext cx="0" cy="0"/>
          <a:chOff x="0" y="0"/>
          <a:chExt cx="0" cy="0"/>
        </a:xfrm>
      </p:grpSpPr>
      <p:sp>
        <p:nvSpPr>
          <p:cNvPr id="10" name="Google Shape;10;p2"/>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685800" y="3287213"/>
            <a:ext cx="7772400" cy="1159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ed">
  <p:cSld name="BLANK_1">
    <p:bg>
      <p:bgPr>
        <a:solidFill>
          <a:schemeClr val="accent1"/>
        </a:solidFill>
      </p:bgPr>
    </p:bg>
    <p:spTree>
      <p:nvGrpSpPr>
        <p:cNvPr id="50" name="Shape 50"/>
        <p:cNvGrpSpPr/>
        <p:nvPr/>
      </p:nvGrpSpPr>
      <p:grpSpPr>
        <a:xfrm>
          <a:off x="0" y="0"/>
          <a:ext cx="0" cy="0"/>
          <a:chOff x="0" y="0"/>
          <a:chExt cx="0" cy="0"/>
        </a:xfrm>
      </p:grpSpPr>
      <p:sp>
        <p:nvSpPr>
          <p:cNvPr id="51" name="Google Shape;51;p11"/>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
        <p:nvSpPr>
          <p:cNvPr id="52" name="Google Shape;52;p11"/>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chemeClr val="accent1"/>
        </a:solidFill>
      </p:bgPr>
    </p:bg>
    <p:spTree>
      <p:nvGrpSpPr>
        <p:cNvPr id="12" name="Shape 12"/>
        <p:cNvGrpSpPr/>
        <p:nvPr/>
      </p:nvGrpSpPr>
      <p:grpSpPr>
        <a:xfrm>
          <a:off x="0" y="0"/>
          <a:ext cx="0" cy="0"/>
          <a:chOff x="0" y="0"/>
          <a:chExt cx="0" cy="0"/>
        </a:xfrm>
      </p:grpSpPr>
      <p:sp>
        <p:nvSpPr>
          <p:cNvPr id="13" name="Google Shape;13;p3"/>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type="ctrTitle"/>
          </p:nvPr>
        </p:nvSpPr>
        <p:spPr>
          <a:xfrm>
            <a:off x="685800" y="2726342"/>
            <a:ext cx="77724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 name="Google Shape;15;p3"/>
          <p:cNvSpPr txBox="1"/>
          <p:nvPr>
            <p:ph idx="1" type="subTitle"/>
          </p:nvPr>
        </p:nvSpPr>
        <p:spPr>
          <a:xfrm>
            <a:off x="685800" y="3830653"/>
            <a:ext cx="7772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chemeClr val="accent1"/>
        </a:solidFill>
      </p:bgPr>
    </p:bg>
    <p:spTree>
      <p:nvGrpSpPr>
        <p:cNvPr id="16" name="Shape 16"/>
        <p:cNvGrpSpPr/>
        <p:nvPr/>
      </p:nvGrpSpPr>
      <p:grpSpPr>
        <a:xfrm>
          <a:off x="0" y="0"/>
          <a:ext cx="0" cy="0"/>
          <a:chOff x="0" y="0"/>
          <a:chExt cx="0" cy="0"/>
        </a:xfrm>
      </p:grpSpPr>
      <p:sp>
        <p:nvSpPr>
          <p:cNvPr id="17" name="Google Shape;17;p4"/>
          <p:cNvSpPr/>
          <p:nvPr/>
        </p:nvSpPr>
        <p:spPr>
          <a:xfrm flipH="1">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txBox="1"/>
          <p:nvPr>
            <p:ph idx="1" type="body"/>
          </p:nvPr>
        </p:nvSpPr>
        <p:spPr>
          <a:xfrm>
            <a:off x="1757200" y="2161800"/>
            <a:ext cx="5629800" cy="819900"/>
          </a:xfrm>
          <a:prstGeom prst="rect">
            <a:avLst/>
          </a:prstGeom>
        </p:spPr>
        <p:txBody>
          <a:bodyPr anchorCtr="0" anchor="ctr" bIns="91425" lIns="91425" spcFirstLastPara="1" rIns="91425" wrap="square" tIns="91425">
            <a:noAutofit/>
          </a:bodyPr>
          <a:lstStyle>
            <a:lvl1pPr indent="-419100" lvl="0" marL="457200" rtl="0" algn="ctr">
              <a:spcBef>
                <a:spcPts val="600"/>
              </a:spcBef>
              <a:spcAft>
                <a:spcPts val="0"/>
              </a:spcAft>
              <a:buClr>
                <a:schemeClr val="dk1"/>
              </a:buClr>
              <a:buSzPts val="3000"/>
              <a:buChar char="●"/>
              <a:defRPr i="1" sz="3000">
                <a:solidFill>
                  <a:schemeClr val="dk1"/>
                </a:solidFill>
              </a:defRPr>
            </a:lvl1pPr>
            <a:lvl2pPr indent="-419100" lvl="1" marL="914400" rtl="0" algn="ctr">
              <a:spcBef>
                <a:spcPts val="0"/>
              </a:spcBef>
              <a:spcAft>
                <a:spcPts val="0"/>
              </a:spcAft>
              <a:buClr>
                <a:schemeClr val="dk1"/>
              </a:buClr>
              <a:buSzPts val="3000"/>
              <a:buChar char="○"/>
              <a:defRPr i="1" sz="3000">
                <a:solidFill>
                  <a:schemeClr val="dk1"/>
                </a:solidFill>
              </a:defRPr>
            </a:lvl2pPr>
            <a:lvl3pPr indent="-419100" lvl="2" marL="1371600" rtl="0" algn="ctr">
              <a:spcBef>
                <a:spcPts val="0"/>
              </a:spcBef>
              <a:spcAft>
                <a:spcPts val="0"/>
              </a:spcAft>
              <a:buClr>
                <a:schemeClr val="dk1"/>
              </a:buClr>
              <a:buSzPts val="3000"/>
              <a:buChar char="■"/>
              <a:defRPr i="1" sz="3000">
                <a:solidFill>
                  <a:schemeClr val="dk1"/>
                </a:solidFill>
              </a:defRPr>
            </a:lvl3pPr>
            <a:lvl4pPr indent="-419100" lvl="3" marL="1828800" rtl="0" algn="ctr">
              <a:spcBef>
                <a:spcPts val="0"/>
              </a:spcBef>
              <a:spcAft>
                <a:spcPts val="0"/>
              </a:spcAft>
              <a:buClr>
                <a:schemeClr val="dk1"/>
              </a:buClr>
              <a:buSzPts val="3000"/>
              <a:buChar char="●"/>
              <a:defRPr i="1" sz="3000">
                <a:solidFill>
                  <a:schemeClr val="dk1"/>
                </a:solidFill>
              </a:defRPr>
            </a:lvl4pPr>
            <a:lvl5pPr indent="-419100" lvl="4" marL="2286000" rtl="0" algn="ctr">
              <a:spcBef>
                <a:spcPts val="0"/>
              </a:spcBef>
              <a:spcAft>
                <a:spcPts val="0"/>
              </a:spcAft>
              <a:buClr>
                <a:schemeClr val="dk1"/>
              </a:buClr>
              <a:buSzPts val="3000"/>
              <a:buChar char="○"/>
              <a:defRPr i="1" sz="3000">
                <a:solidFill>
                  <a:schemeClr val="dk1"/>
                </a:solidFill>
              </a:defRPr>
            </a:lvl5pPr>
            <a:lvl6pPr indent="-419100" lvl="5" marL="2743200" rtl="0" algn="ctr">
              <a:spcBef>
                <a:spcPts val="0"/>
              </a:spcBef>
              <a:spcAft>
                <a:spcPts val="0"/>
              </a:spcAft>
              <a:buClr>
                <a:schemeClr val="dk1"/>
              </a:buClr>
              <a:buSzPts val="3000"/>
              <a:buChar char="■"/>
              <a:defRPr i="1" sz="3000">
                <a:solidFill>
                  <a:schemeClr val="dk1"/>
                </a:solidFill>
              </a:defRPr>
            </a:lvl6pPr>
            <a:lvl7pPr indent="-419100" lvl="6" marL="3200400" rtl="0" algn="ctr">
              <a:spcBef>
                <a:spcPts val="0"/>
              </a:spcBef>
              <a:spcAft>
                <a:spcPts val="0"/>
              </a:spcAft>
              <a:buClr>
                <a:schemeClr val="dk1"/>
              </a:buClr>
              <a:buSzPts val="3000"/>
              <a:buChar char="●"/>
              <a:defRPr i="1" sz="3000">
                <a:solidFill>
                  <a:schemeClr val="dk1"/>
                </a:solidFill>
              </a:defRPr>
            </a:lvl7pPr>
            <a:lvl8pPr indent="-419100" lvl="7" marL="3657600" rtl="0" algn="ctr">
              <a:spcBef>
                <a:spcPts val="0"/>
              </a:spcBef>
              <a:spcAft>
                <a:spcPts val="0"/>
              </a:spcAft>
              <a:buClr>
                <a:schemeClr val="dk1"/>
              </a:buClr>
              <a:buSzPts val="3000"/>
              <a:buChar char="○"/>
              <a:defRPr i="1" sz="3000">
                <a:solidFill>
                  <a:schemeClr val="dk1"/>
                </a:solidFill>
              </a:defRPr>
            </a:lvl8pPr>
            <a:lvl9pPr indent="-419100" lvl="8" marL="4114800" algn="ctr">
              <a:spcBef>
                <a:spcPts val="0"/>
              </a:spcBef>
              <a:spcAft>
                <a:spcPts val="0"/>
              </a:spcAft>
              <a:buClr>
                <a:schemeClr val="dk1"/>
              </a:buClr>
              <a:buSzPts val="3000"/>
              <a:buChar char="■"/>
              <a:defRPr i="1" sz="3000">
                <a:solidFill>
                  <a:schemeClr val="dk1"/>
                </a:solidFill>
              </a:defRPr>
            </a:lvl9pPr>
          </a:lstStyle>
          <a:p/>
        </p:txBody>
      </p:sp>
      <p:sp>
        <p:nvSpPr>
          <p:cNvPr id="19" name="Google Shape;19;p4"/>
          <p:cNvSpPr txBox="1"/>
          <p:nvPr/>
        </p:nvSpPr>
        <p:spPr>
          <a:xfrm>
            <a:off x="205550" y="75075"/>
            <a:ext cx="7995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2000">
                <a:solidFill>
                  <a:schemeClr val="dk1"/>
                </a:solidFill>
                <a:latin typeface="Raleway"/>
                <a:ea typeface="Raleway"/>
                <a:cs typeface="Raleway"/>
                <a:sym typeface="Raleway"/>
              </a:rPr>
              <a:t>“</a:t>
            </a:r>
            <a:endParaRPr b="1" sz="12000">
              <a:solidFill>
                <a:schemeClr val="dk1"/>
              </a:solidFill>
              <a:latin typeface="Raleway"/>
              <a:ea typeface="Raleway"/>
              <a:cs typeface="Raleway"/>
              <a:sym typeface="Raleway"/>
            </a:endParaRPr>
          </a:p>
        </p:txBody>
      </p:sp>
      <p:sp>
        <p:nvSpPr>
          <p:cNvPr id="20" name="Google Shape;20;p4"/>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1" name="Shape 21"/>
        <p:cNvGrpSpPr/>
        <p:nvPr/>
      </p:nvGrpSpPr>
      <p:grpSpPr>
        <a:xfrm>
          <a:off x="0" y="0"/>
          <a:ext cx="0" cy="0"/>
          <a:chOff x="0" y="0"/>
          <a:chExt cx="0" cy="0"/>
        </a:xfrm>
      </p:grpSpPr>
      <p:sp>
        <p:nvSpPr>
          <p:cNvPr id="22" name="Google Shape;22;p5"/>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chemeClr val="accent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5"/>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p:txBody>
      </p:sp>
      <p:sp>
        <p:nvSpPr>
          <p:cNvPr id="24" name="Google Shape;24;p5"/>
          <p:cNvSpPr txBox="1"/>
          <p:nvPr>
            <p:ph idx="1" type="body"/>
          </p:nvPr>
        </p:nvSpPr>
        <p:spPr>
          <a:xfrm>
            <a:off x="922000" y="1885951"/>
            <a:ext cx="6866100" cy="23661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Clr>
                <a:srgbClr val="FFB600"/>
              </a:buClr>
              <a:buSzPts val="1800"/>
              <a:buChar char="●"/>
              <a:defRPr/>
            </a:lvl1pPr>
            <a:lvl2pPr indent="-342900" lvl="1" marL="914400">
              <a:spcBef>
                <a:spcPts val="0"/>
              </a:spcBef>
              <a:spcAft>
                <a:spcPts val="0"/>
              </a:spcAft>
              <a:buClr>
                <a:srgbClr val="FFB600"/>
              </a:buClr>
              <a:buSzPts val="1800"/>
              <a:buChar char="○"/>
              <a:defRPr/>
            </a:lvl2pPr>
            <a:lvl3pPr indent="-342900" lvl="2" marL="1371600">
              <a:spcBef>
                <a:spcPts val="0"/>
              </a:spcBef>
              <a:spcAft>
                <a:spcPts val="0"/>
              </a:spcAft>
              <a:buClr>
                <a:srgbClr val="FFB600"/>
              </a:buClr>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5" name="Google Shape;25;p5"/>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a:buNone/>
              <a:defRPr>
                <a:solidFill>
                  <a:srgbClr val="FFB600"/>
                </a:solidFill>
              </a:defRPr>
            </a:lvl1pPr>
            <a:lvl2pPr lvl="1">
              <a:buNone/>
              <a:defRPr>
                <a:solidFill>
                  <a:srgbClr val="FFB600"/>
                </a:solidFill>
              </a:defRPr>
            </a:lvl2pPr>
            <a:lvl3pPr lvl="2">
              <a:buNone/>
              <a:defRPr>
                <a:solidFill>
                  <a:srgbClr val="FFB600"/>
                </a:solidFill>
              </a:defRPr>
            </a:lvl3pPr>
            <a:lvl4pPr lvl="3">
              <a:buNone/>
              <a:defRPr>
                <a:solidFill>
                  <a:srgbClr val="FFB600"/>
                </a:solidFill>
              </a:defRPr>
            </a:lvl4pPr>
            <a:lvl5pPr lvl="4">
              <a:buNone/>
              <a:defRPr>
                <a:solidFill>
                  <a:srgbClr val="FFB600"/>
                </a:solidFill>
              </a:defRPr>
            </a:lvl5pPr>
            <a:lvl6pPr lvl="5">
              <a:buNone/>
              <a:defRPr>
                <a:solidFill>
                  <a:srgbClr val="FFB600"/>
                </a:solidFill>
              </a:defRPr>
            </a:lvl6pPr>
            <a:lvl7pPr lvl="6">
              <a:buNone/>
              <a:defRPr>
                <a:solidFill>
                  <a:srgbClr val="FFB600"/>
                </a:solidFill>
              </a:defRPr>
            </a:lvl7pPr>
            <a:lvl8pPr lvl="7">
              <a:buNone/>
              <a:defRPr>
                <a:solidFill>
                  <a:srgbClr val="FFB600"/>
                </a:solidFill>
              </a:defRPr>
            </a:lvl8pPr>
            <a:lvl9pPr lvl="8">
              <a:buNone/>
              <a:defRPr>
                <a:solidFill>
                  <a:srgbClr val="FFB600"/>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6" name="Shape 26"/>
        <p:cNvGrpSpPr/>
        <p:nvPr/>
      </p:nvGrpSpPr>
      <p:grpSpPr>
        <a:xfrm>
          <a:off x="0" y="0"/>
          <a:ext cx="0" cy="0"/>
          <a:chOff x="0" y="0"/>
          <a:chExt cx="0" cy="0"/>
        </a:xfrm>
      </p:grpSpPr>
      <p:sp>
        <p:nvSpPr>
          <p:cNvPr id="27" name="Google Shape;27;p6"/>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chemeClr val="accent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6"/>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p:txBody>
      </p:sp>
      <p:sp>
        <p:nvSpPr>
          <p:cNvPr id="29" name="Google Shape;29;p6"/>
          <p:cNvSpPr txBox="1"/>
          <p:nvPr>
            <p:ph idx="1" type="body"/>
          </p:nvPr>
        </p:nvSpPr>
        <p:spPr>
          <a:xfrm>
            <a:off x="922000" y="1887378"/>
            <a:ext cx="3543300" cy="30276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30" name="Google Shape;30;p6"/>
          <p:cNvSpPr txBox="1"/>
          <p:nvPr>
            <p:ph idx="2" type="body"/>
          </p:nvPr>
        </p:nvSpPr>
        <p:spPr>
          <a:xfrm>
            <a:off x="4678687" y="1887378"/>
            <a:ext cx="3543300" cy="30276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31" name="Google Shape;31;p6"/>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2" name="Shape 32"/>
        <p:cNvGrpSpPr/>
        <p:nvPr/>
      </p:nvGrpSpPr>
      <p:grpSpPr>
        <a:xfrm>
          <a:off x="0" y="0"/>
          <a:ext cx="0" cy="0"/>
          <a:chOff x="0" y="0"/>
          <a:chExt cx="0" cy="0"/>
        </a:xfrm>
      </p:grpSpPr>
      <p:sp>
        <p:nvSpPr>
          <p:cNvPr id="33" name="Google Shape;33;p7"/>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chemeClr val="accent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7"/>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lvl1pPr lvl="0" rtl="0">
              <a:spcBef>
                <a:spcPts val="0"/>
              </a:spcBef>
              <a:spcAft>
                <a:spcPts val="0"/>
              </a:spcAft>
              <a:buSzPts val="5800"/>
              <a:buNone/>
              <a:defRPr/>
            </a:lvl1pPr>
            <a:lvl2pPr lvl="1" rtl="0">
              <a:spcBef>
                <a:spcPts val="0"/>
              </a:spcBef>
              <a:spcAft>
                <a:spcPts val="0"/>
              </a:spcAft>
              <a:buSzPts val="5800"/>
              <a:buNone/>
              <a:defRPr/>
            </a:lvl2pPr>
            <a:lvl3pPr lvl="2" rtl="0">
              <a:spcBef>
                <a:spcPts val="0"/>
              </a:spcBef>
              <a:spcAft>
                <a:spcPts val="0"/>
              </a:spcAft>
              <a:buSzPts val="5800"/>
              <a:buNone/>
              <a:defRPr/>
            </a:lvl3pPr>
            <a:lvl4pPr lvl="3" rtl="0">
              <a:spcBef>
                <a:spcPts val="0"/>
              </a:spcBef>
              <a:spcAft>
                <a:spcPts val="0"/>
              </a:spcAft>
              <a:buSzPts val="5800"/>
              <a:buNone/>
              <a:defRPr/>
            </a:lvl4pPr>
            <a:lvl5pPr lvl="4" rtl="0">
              <a:spcBef>
                <a:spcPts val="0"/>
              </a:spcBef>
              <a:spcAft>
                <a:spcPts val="0"/>
              </a:spcAft>
              <a:buSzPts val="5800"/>
              <a:buNone/>
              <a:defRPr/>
            </a:lvl5pPr>
            <a:lvl6pPr lvl="5" rtl="0">
              <a:spcBef>
                <a:spcPts val="0"/>
              </a:spcBef>
              <a:spcAft>
                <a:spcPts val="0"/>
              </a:spcAft>
              <a:buSzPts val="5800"/>
              <a:buNone/>
              <a:defRPr/>
            </a:lvl6pPr>
            <a:lvl7pPr lvl="6" rtl="0">
              <a:spcBef>
                <a:spcPts val="0"/>
              </a:spcBef>
              <a:spcAft>
                <a:spcPts val="0"/>
              </a:spcAft>
              <a:buSzPts val="5800"/>
              <a:buNone/>
              <a:defRPr/>
            </a:lvl7pPr>
            <a:lvl8pPr lvl="7" rtl="0">
              <a:spcBef>
                <a:spcPts val="0"/>
              </a:spcBef>
              <a:spcAft>
                <a:spcPts val="0"/>
              </a:spcAft>
              <a:buSzPts val="5800"/>
              <a:buNone/>
              <a:defRPr/>
            </a:lvl8pPr>
            <a:lvl9pPr lvl="8" rtl="0">
              <a:spcBef>
                <a:spcPts val="0"/>
              </a:spcBef>
              <a:spcAft>
                <a:spcPts val="0"/>
              </a:spcAft>
              <a:buSzPts val="5800"/>
              <a:buNone/>
              <a:defRPr/>
            </a:lvl9pPr>
          </a:lstStyle>
          <a:p/>
        </p:txBody>
      </p:sp>
      <p:sp>
        <p:nvSpPr>
          <p:cNvPr id="35" name="Google Shape;35;p7"/>
          <p:cNvSpPr txBox="1"/>
          <p:nvPr>
            <p:ph idx="1" type="body"/>
          </p:nvPr>
        </p:nvSpPr>
        <p:spPr>
          <a:xfrm>
            <a:off x="922000" y="1930500"/>
            <a:ext cx="2332200" cy="29190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36" name="Google Shape;36;p7"/>
          <p:cNvSpPr txBox="1"/>
          <p:nvPr>
            <p:ph idx="2" type="body"/>
          </p:nvPr>
        </p:nvSpPr>
        <p:spPr>
          <a:xfrm>
            <a:off x="3373778" y="1930500"/>
            <a:ext cx="2332200" cy="29190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37" name="Google Shape;37;p7"/>
          <p:cNvSpPr txBox="1"/>
          <p:nvPr>
            <p:ph idx="3" type="body"/>
          </p:nvPr>
        </p:nvSpPr>
        <p:spPr>
          <a:xfrm>
            <a:off x="5825557" y="1930500"/>
            <a:ext cx="2332200" cy="29190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38" name="Google Shape;38;p7"/>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8"/>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chemeClr val="accent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lvl1pPr lvl="0">
              <a:spcBef>
                <a:spcPts val="0"/>
              </a:spcBef>
              <a:spcAft>
                <a:spcPts val="0"/>
              </a:spcAft>
              <a:buSzPts val="5800"/>
              <a:buNone/>
              <a:defRPr/>
            </a:lvl1pPr>
            <a:lvl2pPr lvl="1">
              <a:spcBef>
                <a:spcPts val="0"/>
              </a:spcBef>
              <a:spcAft>
                <a:spcPts val="0"/>
              </a:spcAft>
              <a:buSzPts val="5800"/>
              <a:buNone/>
              <a:defRPr/>
            </a:lvl2pPr>
            <a:lvl3pPr lvl="2">
              <a:spcBef>
                <a:spcPts val="0"/>
              </a:spcBef>
              <a:spcAft>
                <a:spcPts val="0"/>
              </a:spcAft>
              <a:buSzPts val="5800"/>
              <a:buNone/>
              <a:defRPr/>
            </a:lvl3pPr>
            <a:lvl4pPr lvl="3">
              <a:spcBef>
                <a:spcPts val="0"/>
              </a:spcBef>
              <a:spcAft>
                <a:spcPts val="0"/>
              </a:spcAft>
              <a:buSzPts val="5800"/>
              <a:buNone/>
              <a:defRPr/>
            </a:lvl4pPr>
            <a:lvl5pPr lvl="4">
              <a:spcBef>
                <a:spcPts val="0"/>
              </a:spcBef>
              <a:spcAft>
                <a:spcPts val="0"/>
              </a:spcAft>
              <a:buSzPts val="5800"/>
              <a:buNone/>
              <a:defRPr/>
            </a:lvl5pPr>
            <a:lvl6pPr lvl="5">
              <a:spcBef>
                <a:spcPts val="0"/>
              </a:spcBef>
              <a:spcAft>
                <a:spcPts val="0"/>
              </a:spcAft>
              <a:buSzPts val="5800"/>
              <a:buNone/>
              <a:defRPr/>
            </a:lvl6pPr>
            <a:lvl7pPr lvl="6">
              <a:spcBef>
                <a:spcPts val="0"/>
              </a:spcBef>
              <a:spcAft>
                <a:spcPts val="0"/>
              </a:spcAft>
              <a:buSzPts val="5800"/>
              <a:buNone/>
              <a:defRPr/>
            </a:lvl7pPr>
            <a:lvl8pPr lvl="7">
              <a:spcBef>
                <a:spcPts val="0"/>
              </a:spcBef>
              <a:spcAft>
                <a:spcPts val="0"/>
              </a:spcAft>
              <a:buSzPts val="5800"/>
              <a:buNone/>
              <a:defRPr/>
            </a:lvl8pPr>
            <a:lvl9pPr lvl="8">
              <a:spcBef>
                <a:spcPts val="0"/>
              </a:spcBef>
              <a:spcAft>
                <a:spcPts val="0"/>
              </a:spcAft>
              <a:buSzPts val="5800"/>
              <a:buNone/>
              <a:defRPr/>
            </a:lvl9pPr>
          </a:lstStyle>
          <a:p/>
        </p:txBody>
      </p:sp>
      <p:sp>
        <p:nvSpPr>
          <p:cNvPr id="42" name="Google Shape;42;p8"/>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9"/>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chemeClr val="accent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idx="1" type="body"/>
          </p:nvPr>
        </p:nvSpPr>
        <p:spPr>
          <a:xfrm>
            <a:off x="457200" y="4253909"/>
            <a:ext cx="8229600" cy="5196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400"/>
              <a:buNone/>
              <a:defRPr sz="1400"/>
            </a:lvl1pPr>
          </a:lstStyle>
          <a:p/>
        </p:txBody>
      </p:sp>
      <p:sp>
        <p:nvSpPr>
          <p:cNvPr id="46" name="Google Shape;46;p9"/>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 name="Shape 47"/>
        <p:cNvGrpSpPr/>
        <p:nvPr/>
      </p:nvGrpSpPr>
      <p:grpSpPr>
        <a:xfrm>
          <a:off x="0" y="0"/>
          <a:ext cx="0" cy="0"/>
          <a:chOff x="0" y="0"/>
          <a:chExt cx="0" cy="0"/>
        </a:xfrm>
      </p:grpSpPr>
      <p:sp>
        <p:nvSpPr>
          <p:cNvPr id="48" name="Google Shape;48;p10"/>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49" name="Google Shape;49;p10"/>
          <p:cNvSpPr/>
          <p:nvPr/>
        </p:nvSpPr>
        <p:spPr>
          <a:xfrm>
            <a:off x="390735" y="379877"/>
            <a:ext cx="8362529" cy="4383746"/>
          </a:xfrm>
          <a:custGeom>
            <a:rect b="b" l="l" r="r" t="t"/>
            <a:pathLst>
              <a:path extrusionOk="0" fill="none" h="149667" w="285508">
                <a:moveTo>
                  <a:pt x="252882" y="0"/>
                </a:moveTo>
                <a:lnTo>
                  <a:pt x="13220" y="0"/>
                </a:lnTo>
                <a:lnTo>
                  <a:pt x="13220" y="0"/>
                </a:lnTo>
                <a:lnTo>
                  <a:pt x="11826" y="61"/>
                </a:lnTo>
                <a:lnTo>
                  <a:pt x="10552" y="243"/>
                </a:lnTo>
                <a:lnTo>
                  <a:pt x="9279" y="607"/>
                </a:lnTo>
                <a:lnTo>
                  <a:pt x="8066" y="1031"/>
                </a:lnTo>
                <a:lnTo>
                  <a:pt x="6914" y="1577"/>
                </a:lnTo>
                <a:lnTo>
                  <a:pt x="5822" y="2244"/>
                </a:lnTo>
                <a:lnTo>
                  <a:pt x="4791" y="3032"/>
                </a:lnTo>
                <a:lnTo>
                  <a:pt x="3881" y="3881"/>
                </a:lnTo>
                <a:lnTo>
                  <a:pt x="3032" y="4791"/>
                </a:lnTo>
                <a:lnTo>
                  <a:pt x="2244" y="5822"/>
                </a:lnTo>
                <a:lnTo>
                  <a:pt x="1577" y="6914"/>
                </a:lnTo>
                <a:lnTo>
                  <a:pt x="1031" y="8066"/>
                </a:lnTo>
                <a:lnTo>
                  <a:pt x="607" y="9279"/>
                </a:lnTo>
                <a:lnTo>
                  <a:pt x="243" y="10552"/>
                </a:lnTo>
                <a:lnTo>
                  <a:pt x="61" y="11826"/>
                </a:lnTo>
                <a:lnTo>
                  <a:pt x="0" y="13220"/>
                </a:lnTo>
                <a:lnTo>
                  <a:pt x="0" y="136447"/>
                </a:lnTo>
                <a:lnTo>
                  <a:pt x="0" y="136447"/>
                </a:lnTo>
                <a:lnTo>
                  <a:pt x="61" y="137841"/>
                </a:lnTo>
                <a:lnTo>
                  <a:pt x="243" y="139115"/>
                </a:lnTo>
                <a:lnTo>
                  <a:pt x="607" y="140388"/>
                </a:lnTo>
                <a:lnTo>
                  <a:pt x="1031" y="141601"/>
                </a:lnTo>
                <a:lnTo>
                  <a:pt x="1577" y="142753"/>
                </a:lnTo>
                <a:lnTo>
                  <a:pt x="2244" y="143845"/>
                </a:lnTo>
                <a:lnTo>
                  <a:pt x="3032" y="144876"/>
                </a:lnTo>
                <a:lnTo>
                  <a:pt x="3881" y="145786"/>
                </a:lnTo>
                <a:lnTo>
                  <a:pt x="4791" y="146635"/>
                </a:lnTo>
                <a:lnTo>
                  <a:pt x="5822" y="147423"/>
                </a:lnTo>
                <a:lnTo>
                  <a:pt x="6914" y="148090"/>
                </a:lnTo>
                <a:lnTo>
                  <a:pt x="8066" y="148636"/>
                </a:lnTo>
                <a:lnTo>
                  <a:pt x="9279" y="149060"/>
                </a:lnTo>
                <a:lnTo>
                  <a:pt x="10552" y="149424"/>
                </a:lnTo>
                <a:lnTo>
                  <a:pt x="11826" y="149606"/>
                </a:lnTo>
                <a:lnTo>
                  <a:pt x="13220" y="149667"/>
                </a:lnTo>
                <a:lnTo>
                  <a:pt x="272288" y="149667"/>
                </a:lnTo>
                <a:lnTo>
                  <a:pt x="272288" y="149667"/>
                </a:lnTo>
                <a:lnTo>
                  <a:pt x="273682" y="149606"/>
                </a:lnTo>
                <a:lnTo>
                  <a:pt x="274956" y="149424"/>
                </a:lnTo>
                <a:lnTo>
                  <a:pt x="276229" y="149060"/>
                </a:lnTo>
                <a:lnTo>
                  <a:pt x="277442" y="148636"/>
                </a:lnTo>
                <a:lnTo>
                  <a:pt x="278594" y="148090"/>
                </a:lnTo>
                <a:lnTo>
                  <a:pt x="279686" y="147423"/>
                </a:lnTo>
                <a:lnTo>
                  <a:pt x="280717" y="146635"/>
                </a:lnTo>
                <a:lnTo>
                  <a:pt x="281627" y="145786"/>
                </a:lnTo>
                <a:lnTo>
                  <a:pt x="282476" y="144876"/>
                </a:lnTo>
                <a:lnTo>
                  <a:pt x="283264" y="143845"/>
                </a:lnTo>
                <a:lnTo>
                  <a:pt x="283931" y="142753"/>
                </a:lnTo>
                <a:lnTo>
                  <a:pt x="284477" y="141601"/>
                </a:lnTo>
                <a:lnTo>
                  <a:pt x="284901" y="140388"/>
                </a:lnTo>
                <a:lnTo>
                  <a:pt x="285265" y="139115"/>
                </a:lnTo>
                <a:lnTo>
                  <a:pt x="285447" y="137841"/>
                </a:lnTo>
                <a:lnTo>
                  <a:pt x="285508" y="136447"/>
                </a:lnTo>
                <a:lnTo>
                  <a:pt x="285508" y="32626"/>
                </a:lnTo>
              </a:path>
            </a:pathLst>
          </a:custGeom>
          <a:noFill/>
          <a:ln cap="flat" cmpd="sng" w="19050">
            <a:solidFill>
              <a:schemeClr val="accent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22000" y="891775"/>
            <a:ext cx="6866100" cy="85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1pPr>
            <a:lvl2pPr lvl="1">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2pPr>
            <a:lvl3pPr lvl="2">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3pPr>
            <a:lvl4pPr lvl="3">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4pPr>
            <a:lvl5pPr lvl="4">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5pPr>
            <a:lvl6pPr lvl="5">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6pPr>
            <a:lvl7pPr lvl="6">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7pPr>
            <a:lvl8pPr lvl="7">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8pPr>
            <a:lvl9pPr lvl="8">
              <a:spcBef>
                <a:spcPts val="0"/>
              </a:spcBef>
              <a:spcAft>
                <a:spcPts val="0"/>
              </a:spcAft>
              <a:buClr>
                <a:schemeClr val="dk1"/>
              </a:buClr>
              <a:buSzPts val="5800"/>
              <a:buFont typeface="Raleway ExtraBold"/>
              <a:buNone/>
              <a:defRPr sz="5800">
                <a:solidFill>
                  <a:schemeClr val="dk1"/>
                </a:solidFill>
                <a:latin typeface="Raleway ExtraBold"/>
                <a:ea typeface="Raleway ExtraBold"/>
                <a:cs typeface="Raleway ExtraBold"/>
                <a:sym typeface="Raleway ExtraBold"/>
              </a:defRPr>
            </a:lvl9pPr>
          </a:lstStyle>
          <a:p/>
        </p:txBody>
      </p:sp>
      <p:sp>
        <p:nvSpPr>
          <p:cNvPr id="7" name="Google Shape;7;p1"/>
          <p:cNvSpPr txBox="1"/>
          <p:nvPr>
            <p:ph idx="1" type="body"/>
          </p:nvPr>
        </p:nvSpPr>
        <p:spPr>
          <a:xfrm>
            <a:off x="922000" y="1885951"/>
            <a:ext cx="6866100" cy="2366100"/>
          </a:xfrm>
          <a:prstGeom prst="rect">
            <a:avLst/>
          </a:prstGeom>
          <a:noFill/>
          <a:ln>
            <a:noFill/>
          </a:ln>
        </p:spPr>
        <p:txBody>
          <a:bodyPr anchorCtr="0" anchor="t" bIns="91425" lIns="91425" spcFirstLastPara="1" rIns="91425" wrap="square" tIns="91425">
            <a:noAutofit/>
          </a:bodyPr>
          <a:lstStyle>
            <a:lvl1pPr indent="-342900" lvl="0" marL="457200">
              <a:spcBef>
                <a:spcPts val="600"/>
              </a:spcBef>
              <a:spcAft>
                <a:spcPts val="0"/>
              </a:spcAft>
              <a:buClr>
                <a:schemeClr val="accent1"/>
              </a:buClr>
              <a:buSzPts val="1800"/>
              <a:buFont typeface="Raleway Light"/>
              <a:buChar char="●"/>
              <a:defRPr sz="1800">
                <a:solidFill>
                  <a:schemeClr val="dk2"/>
                </a:solidFill>
                <a:latin typeface="Raleway Light"/>
                <a:ea typeface="Raleway Light"/>
                <a:cs typeface="Raleway Light"/>
                <a:sym typeface="Raleway Light"/>
              </a:defRPr>
            </a:lvl1pPr>
            <a:lvl2pPr indent="-342900" lvl="1" marL="914400">
              <a:spcBef>
                <a:spcPts val="0"/>
              </a:spcBef>
              <a:spcAft>
                <a:spcPts val="0"/>
              </a:spcAft>
              <a:buClr>
                <a:schemeClr val="accent1"/>
              </a:buClr>
              <a:buSzPts val="1800"/>
              <a:buFont typeface="Raleway Light"/>
              <a:buChar char="○"/>
              <a:defRPr sz="1800">
                <a:solidFill>
                  <a:schemeClr val="dk2"/>
                </a:solidFill>
                <a:latin typeface="Raleway Light"/>
                <a:ea typeface="Raleway Light"/>
                <a:cs typeface="Raleway Light"/>
                <a:sym typeface="Raleway Light"/>
              </a:defRPr>
            </a:lvl2pPr>
            <a:lvl3pPr indent="-342900" lvl="2" marL="1371600">
              <a:spcBef>
                <a:spcPts val="0"/>
              </a:spcBef>
              <a:spcAft>
                <a:spcPts val="0"/>
              </a:spcAft>
              <a:buClr>
                <a:schemeClr val="accent1"/>
              </a:buClr>
              <a:buSzPts val="1800"/>
              <a:buFont typeface="Raleway Light"/>
              <a:buChar char="■"/>
              <a:defRPr sz="1800">
                <a:solidFill>
                  <a:schemeClr val="dk2"/>
                </a:solidFill>
                <a:latin typeface="Raleway Light"/>
                <a:ea typeface="Raleway Light"/>
                <a:cs typeface="Raleway Light"/>
                <a:sym typeface="Raleway Light"/>
              </a:defRPr>
            </a:lvl3pPr>
            <a:lvl4pPr indent="-342900" lvl="3" marL="18288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4pPr>
            <a:lvl5pPr indent="-342900" lvl="4" marL="22860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5pPr>
            <a:lvl6pPr indent="-342900" lvl="5" marL="27432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6pPr>
            <a:lvl7pPr indent="-342900" lvl="6" marL="32004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7pPr>
            <a:lvl8pPr indent="-342900" lvl="7" marL="36576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8pPr>
            <a:lvl9pPr indent="-342900" lvl="8" marL="4114800">
              <a:spcBef>
                <a:spcPts val="0"/>
              </a:spcBef>
              <a:spcAft>
                <a:spcPts val="0"/>
              </a:spcAft>
              <a:buClr>
                <a:schemeClr val="dk2"/>
              </a:buClr>
              <a:buSzPts val="1800"/>
              <a:buFont typeface="Raleway Light"/>
              <a:buChar char="■"/>
              <a:defRPr sz="1800">
                <a:solidFill>
                  <a:schemeClr val="dk2"/>
                </a:solidFill>
                <a:latin typeface="Raleway Light"/>
                <a:ea typeface="Raleway Light"/>
                <a:cs typeface="Raleway Light"/>
                <a:sym typeface="Raleway Light"/>
              </a:defRPr>
            </a:lvl9pPr>
          </a:lstStyle>
          <a:p/>
        </p:txBody>
      </p:sp>
      <p:sp>
        <p:nvSpPr>
          <p:cNvPr id="8" name="Google Shape;8;p1"/>
          <p:cNvSpPr txBox="1"/>
          <p:nvPr>
            <p:ph idx="12" type="sldNum"/>
          </p:nvPr>
        </p:nvSpPr>
        <p:spPr>
          <a:xfrm>
            <a:off x="8604400" y="4590300"/>
            <a:ext cx="539700" cy="553200"/>
          </a:xfrm>
          <a:prstGeom prst="rect">
            <a:avLst/>
          </a:prstGeom>
          <a:noFill/>
          <a:ln>
            <a:noFill/>
          </a:ln>
        </p:spPr>
        <p:txBody>
          <a:bodyPr anchorCtr="0" anchor="ctr" bIns="91425" lIns="91425" spcFirstLastPara="1" rIns="91425" wrap="square" tIns="91425">
            <a:noAutofit/>
          </a:bodyPr>
          <a:lstStyle>
            <a:lvl1pPr lvl="0" algn="ctr">
              <a:buNone/>
              <a:defRPr sz="1300">
                <a:solidFill>
                  <a:schemeClr val="accent1"/>
                </a:solidFill>
                <a:latin typeface="Raleway ExtraBold"/>
                <a:ea typeface="Raleway ExtraBold"/>
                <a:cs typeface="Raleway ExtraBold"/>
                <a:sym typeface="Raleway ExtraBold"/>
              </a:defRPr>
            </a:lvl1pPr>
            <a:lvl2pPr lvl="1" algn="ctr">
              <a:buNone/>
              <a:defRPr sz="1300">
                <a:solidFill>
                  <a:schemeClr val="accent1"/>
                </a:solidFill>
                <a:latin typeface="Raleway ExtraBold"/>
                <a:ea typeface="Raleway ExtraBold"/>
                <a:cs typeface="Raleway ExtraBold"/>
                <a:sym typeface="Raleway ExtraBold"/>
              </a:defRPr>
            </a:lvl2pPr>
            <a:lvl3pPr lvl="2" algn="ctr">
              <a:buNone/>
              <a:defRPr sz="1300">
                <a:solidFill>
                  <a:schemeClr val="accent1"/>
                </a:solidFill>
                <a:latin typeface="Raleway ExtraBold"/>
                <a:ea typeface="Raleway ExtraBold"/>
                <a:cs typeface="Raleway ExtraBold"/>
                <a:sym typeface="Raleway ExtraBold"/>
              </a:defRPr>
            </a:lvl3pPr>
            <a:lvl4pPr lvl="3" algn="ctr">
              <a:buNone/>
              <a:defRPr sz="1300">
                <a:solidFill>
                  <a:schemeClr val="accent1"/>
                </a:solidFill>
                <a:latin typeface="Raleway ExtraBold"/>
                <a:ea typeface="Raleway ExtraBold"/>
                <a:cs typeface="Raleway ExtraBold"/>
                <a:sym typeface="Raleway ExtraBold"/>
              </a:defRPr>
            </a:lvl4pPr>
            <a:lvl5pPr lvl="4" algn="ctr">
              <a:buNone/>
              <a:defRPr sz="1300">
                <a:solidFill>
                  <a:schemeClr val="accent1"/>
                </a:solidFill>
                <a:latin typeface="Raleway ExtraBold"/>
                <a:ea typeface="Raleway ExtraBold"/>
                <a:cs typeface="Raleway ExtraBold"/>
                <a:sym typeface="Raleway ExtraBold"/>
              </a:defRPr>
            </a:lvl5pPr>
            <a:lvl6pPr lvl="5" algn="ctr">
              <a:buNone/>
              <a:defRPr sz="1300">
                <a:solidFill>
                  <a:schemeClr val="accent1"/>
                </a:solidFill>
                <a:latin typeface="Raleway ExtraBold"/>
                <a:ea typeface="Raleway ExtraBold"/>
                <a:cs typeface="Raleway ExtraBold"/>
                <a:sym typeface="Raleway ExtraBold"/>
              </a:defRPr>
            </a:lvl6pPr>
            <a:lvl7pPr lvl="6" algn="ctr">
              <a:buNone/>
              <a:defRPr sz="1300">
                <a:solidFill>
                  <a:schemeClr val="accent1"/>
                </a:solidFill>
                <a:latin typeface="Raleway ExtraBold"/>
                <a:ea typeface="Raleway ExtraBold"/>
                <a:cs typeface="Raleway ExtraBold"/>
                <a:sym typeface="Raleway ExtraBold"/>
              </a:defRPr>
            </a:lvl7pPr>
            <a:lvl8pPr lvl="7" algn="ctr">
              <a:buNone/>
              <a:defRPr sz="1300">
                <a:solidFill>
                  <a:schemeClr val="accent1"/>
                </a:solidFill>
                <a:latin typeface="Raleway ExtraBold"/>
                <a:ea typeface="Raleway ExtraBold"/>
                <a:cs typeface="Raleway ExtraBold"/>
                <a:sym typeface="Raleway ExtraBold"/>
              </a:defRPr>
            </a:lvl8pPr>
            <a:lvl9pPr lvl="8" algn="ctr">
              <a:buNone/>
              <a:defRPr sz="1300">
                <a:solidFill>
                  <a:schemeClr val="accent1"/>
                </a:solidFill>
                <a:latin typeface="Raleway ExtraBold"/>
                <a:ea typeface="Raleway ExtraBold"/>
                <a:cs typeface="Raleway ExtraBold"/>
                <a:sym typeface="Raleway ExtraBold"/>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www.youtube.com/watch?v=sN5H7YTo_IQ" TargetMode="External"/><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hyperlink" Target="http://www.youtube.com/watch?v=MA3NFtLc22k" TargetMode="External"/><Relationship Id="rId4"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www.youtube.com/watch?v=sN5H7YTo_IQ" TargetMode="Externa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www.youtube.com/watch?v=sN5H7YTo_IQ" TargetMode="Externa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2"/>
          <p:cNvSpPr txBox="1"/>
          <p:nvPr>
            <p:ph type="ctrTitle"/>
          </p:nvPr>
        </p:nvSpPr>
        <p:spPr>
          <a:xfrm>
            <a:off x="685800" y="2389785"/>
            <a:ext cx="7772400" cy="205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Lesson 2</a:t>
            </a:r>
            <a:endParaRPr/>
          </a:p>
        </p:txBody>
      </p:sp>
      <p:grpSp>
        <p:nvGrpSpPr>
          <p:cNvPr id="58" name="Google Shape;58;p12"/>
          <p:cNvGrpSpPr/>
          <p:nvPr/>
        </p:nvGrpSpPr>
        <p:grpSpPr>
          <a:xfrm>
            <a:off x="7864658" y="371176"/>
            <a:ext cx="896264" cy="896314"/>
            <a:chOff x="570875" y="4322250"/>
            <a:chExt cx="443300" cy="443325"/>
          </a:xfrm>
        </p:grpSpPr>
        <p:sp>
          <p:nvSpPr>
            <p:cNvPr id="59" name="Google Shape;59;p12"/>
            <p:cNvSpPr/>
            <p:nvPr/>
          </p:nvSpPr>
          <p:spPr>
            <a:xfrm>
              <a:off x="570875" y="4322250"/>
              <a:ext cx="443300" cy="443325"/>
            </a:xfrm>
            <a:custGeom>
              <a:rect b="b" l="l" r="r" t="t"/>
              <a:pathLst>
                <a:path extrusionOk="0" h="17733" w="17732">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2"/>
            <p:cNvSpPr/>
            <p:nvPr/>
          </p:nvSpPr>
          <p:spPr>
            <a:xfrm>
              <a:off x="597725" y="4665400"/>
              <a:ext cx="73300" cy="73300"/>
            </a:xfrm>
            <a:custGeom>
              <a:rect b="b" l="l" r="r" t="t"/>
              <a:pathLst>
                <a:path extrusionOk="0" h="2932" w="2932">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2"/>
            <p:cNvSpPr/>
            <p:nvPr/>
          </p:nvSpPr>
          <p:spPr>
            <a:xfrm>
              <a:off x="654525" y="4708150"/>
              <a:ext cx="47025" cy="47025"/>
            </a:xfrm>
            <a:custGeom>
              <a:rect b="b" l="l" r="r" t="t"/>
              <a:pathLst>
                <a:path extrusionOk="0" h="1881" w="1881">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2"/>
            <p:cNvSpPr/>
            <p:nvPr/>
          </p:nvSpPr>
          <p:spPr>
            <a:xfrm>
              <a:off x="581250" y="4634875"/>
              <a:ext cx="47050" cy="47050"/>
            </a:xfrm>
            <a:custGeom>
              <a:rect b="b" l="l" r="r" t="t"/>
              <a:pathLst>
                <a:path extrusionOk="0" h="1882" w="1882">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B6A0"/>
        </a:solidFill>
      </p:bgPr>
    </p:bg>
    <p:spTree>
      <p:nvGrpSpPr>
        <p:cNvPr id="146" name="Shape 146"/>
        <p:cNvGrpSpPr/>
        <p:nvPr/>
      </p:nvGrpSpPr>
      <p:grpSpPr>
        <a:xfrm>
          <a:off x="0" y="0"/>
          <a:ext cx="0" cy="0"/>
          <a:chOff x="0" y="0"/>
          <a:chExt cx="0" cy="0"/>
        </a:xfrm>
      </p:grpSpPr>
      <p:sp>
        <p:nvSpPr>
          <p:cNvPr id="147" name="Google Shape;147;p21"/>
          <p:cNvSpPr txBox="1"/>
          <p:nvPr>
            <p:ph type="title"/>
          </p:nvPr>
        </p:nvSpPr>
        <p:spPr>
          <a:xfrm>
            <a:off x="926750" y="3205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500"/>
              <a:t>Location:</a:t>
            </a:r>
            <a:endParaRPr sz="4500"/>
          </a:p>
        </p:txBody>
      </p:sp>
      <p:sp>
        <p:nvSpPr>
          <p:cNvPr id="148" name="Google Shape;148;p21"/>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49" name="Google Shape;149;p21"/>
          <p:cNvPicPr preferRelativeResize="0"/>
          <p:nvPr/>
        </p:nvPicPr>
        <p:blipFill>
          <a:blip r:embed="rId3">
            <a:alphaModFix/>
          </a:blip>
          <a:stretch>
            <a:fillRect/>
          </a:stretch>
        </p:blipFill>
        <p:spPr>
          <a:xfrm>
            <a:off x="1579175" y="1294425"/>
            <a:ext cx="5099001" cy="3392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18DDF"/>
        </a:solidFill>
      </p:bgPr>
    </p:bg>
    <p:spTree>
      <p:nvGrpSpPr>
        <p:cNvPr id="153" name="Shape 153"/>
        <p:cNvGrpSpPr/>
        <p:nvPr/>
      </p:nvGrpSpPr>
      <p:grpSpPr>
        <a:xfrm>
          <a:off x="0" y="0"/>
          <a:ext cx="0" cy="0"/>
          <a:chOff x="0" y="0"/>
          <a:chExt cx="0" cy="0"/>
        </a:xfrm>
      </p:grpSpPr>
      <p:sp>
        <p:nvSpPr>
          <p:cNvPr id="154" name="Google Shape;154;p22"/>
          <p:cNvSpPr txBox="1"/>
          <p:nvPr>
            <p:ph type="title"/>
          </p:nvPr>
        </p:nvSpPr>
        <p:spPr>
          <a:xfrm>
            <a:off x="926750" y="3205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500"/>
              <a:t>Time</a:t>
            </a:r>
            <a:r>
              <a:rPr lang="en" sz="4500"/>
              <a:t>:</a:t>
            </a:r>
            <a:endParaRPr sz="4500"/>
          </a:p>
        </p:txBody>
      </p:sp>
      <p:sp>
        <p:nvSpPr>
          <p:cNvPr id="155" name="Google Shape;155;p22"/>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descr="English for Beginners: Prepositions are short words that help us express location, time, and other relationships between people and things. Some examples of prepositions are: on, at, in, and by. Do you know how to use them? For example, do we say, &quot;I am on a taxi&quot; or &quot;in a taxi&quot;? Do you like to travel &quot;in a plane&quot; or &quot;by plane&quot;? After watching this simple but useful lesson, you will know exactly which preposition to use in any situation.&#10;Test yourself with our quiz: http://www.engvid.com/english-grammar-the-prepositions-on-at-in-by/&#10;&#10;TRANSCRIPT&#10;&#10;I'm having a hard time reading on the train right now. Unh. Hold on. I'll start the lesson.&#10;&#10;Hi. James from engVid. Sorry, I was on the train. I want to teach you a lesson about four basic prepositions that we use in English that sometimes get confused, and I understand why, so I'll keep it basic. But because it's basic, it's going to be 80% correct. That's a good thing, that means you can go to the website and learn more from other lessons we have. But just know that sometimes there'll be exceptions, and I may not cover it here today. I'll even give you two exceptions to help you, but why waste time? Let's go to the board.&#10;&#10;Here's Mr. E. You'll notice he has a calendar, he has a clock, and: &quot;You are here&quot;? Oh, here. &quot;Here&quot; is a location. We're here right now, doing a lesson. That's the location: engVid. Let's go to the board and do the rest of the lesson, shall we?&#10;&#10;Here's: &quot;at&quot;, &quot;on&quot;, &quot;in&quot;, and &quot;by&quot;. &quot;At&quot;. I love it because it's very specific, so you always know where you are, exactly. Problem: For transportation, &quot;at&quot; doesn't have anything. Hmm. So let's go to the next one. Let's go to &quot;on&quot;. On. &quot;On&quot; is used for, let's say, large vehicles or large ways of travelling, such as buses... Sorry. Trains, buses, planes, and boats. I'll come back to boat in a second; it's an exception. On the train, on the bus, and on the plane, unless you're Bill Gates, Donald Trump, or me-I'm not in that list-you don't have your own train, plane, or bus, so you usually share it with a bunch of people or a few people. It's large. So we say: &quot;You're on the bus&quot;, because it covers a big area, so there are many people sitting in that area. When I get to location, you'll see what I mean.&#10;&#10;Boat is a small exception. For many people in the world, they have their own boats because maybe they do fishing, or rowing, which is a type of boat that you go by yourself. In that situation, you can use &quot;in&quot;. So, if the boat is small enough, say: &quot;in&quot;: &quot;I'm in a boat right now.&quot; But if it's a big boat, you have to say: &quot;I'm on a boat.&quot; Another exception for the &quot;on&quot; rule is bicycle. You're always &quot;on&quot; a bicycle. I know, I said big vehicles, but remember: a bicycle is small, and it doesn't really have a motor or an engine, so we kind of give it its own thing, because you have to sit on the bicycle, and you can never really be in a bicycle. Is that good?&#10;&#10;Now, let's go to &quot;in&quot;. &quot;In&quot; is funny because there are only two things for &quot;in&quot;. &quot;In&quot; we use for car and taxi. The easy way to think about it is usually you own your own car; it doesn't belong to a group of people. People just don't get on your car every time you stop it, they go in and say: &quot;Take me somewhere.&quot; And a taxi, well, when you're in a taxi, it is kind of your car. You pay the driver and you keep the car. So, this is one of those few cases where, because it belongs to me, I am in my car or I am in the taxi, because the taxi belongs to me as long as I pay the money. It's one of these funny exceptions. I don't know why, because you can put more people in a car, but I guess because you can actually own this transportation, it's yours. Think of it like the small boat. The small boat, one person is in it, you can be inside of it. All right? Cool.&#10;&#10;The last one we're going to do is &quot;by&quot;. This is how you get there. So, &quot;by&quot; is different. When we talk about &quot;in&quot; and &quot;on&quot;, you are... We are talking about how you are in the vehicle. Are you sitting on the bicycle? I can see you on it? You know, a boat is on water. But &quot;by&quot; just means: How did you get here? So, when someone responds to you with: &quot;By car&quot;, &quot;by plane&quot;, they're telling you how they got here. Not if they're in the plane, or on the plane. They are just... That's how they got there. So, how did I get here to do this video? Wouldn't you like to know. I'm kidding. I came here by car. So, yes, I was in my car and drove here, but I would tell somebody: &quot;I got here by car, not by bus&quot;, and that would tell them the difference in the transportation I took. &quot;How did you get here?&quot; You like that? Good, so that's &quot;by&quot;, this is how you did it; and the way you travelled is here, &quot;in&quot; and &quot;on&quot;. Remember there is a small exception for small vehicles, so a small boat you can be in. Remember small. And a bicycle, you're always on the bicycle, because people see you sitting on it. We good? Excellent. Now, that is the lesson for transportation." id="156" name="Google Shape;156;p22" title="English Grammar: The Prepositions ON, AT, IN, BY">
            <a:hlinkClick r:id="rId3"/>
          </p:cNvPr>
          <p:cNvPicPr preferRelativeResize="0"/>
          <p:nvPr/>
        </p:nvPicPr>
        <p:blipFill>
          <a:blip r:embed="rId4">
            <a:alphaModFix/>
          </a:blip>
          <a:stretch>
            <a:fillRect/>
          </a:stretch>
        </p:blipFill>
        <p:spPr>
          <a:xfrm>
            <a:off x="3370725" y="1343250"/>
            <a:ext cx="4845425" cy="3634075"/>
          </a:xfrm>
          <a:prstGeom prst="rect">
            <a:avLst/>
          </a:prstGeom>
          <a:noFill/>
          <a:ln>
            <a:noFill/>
          </a:ln>
        </p:spPr>
      </p:pic>
      <p:sp>
        <p:nvSpPr>
          <p:cNvPr id="157" name="Google Shape;157;p22"/>
          <p:cNvSpPr/>
          <p:nvPr/>
        </p:nvSpPr>
        <p:spPr>
          <a:xfrm>
            <a:off x="445525" y="1929650"/>
            <a:ext cx="2497800" cy="23817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Quicksand"/>
              <a:ea typeface="Quicksand"/>
              <a:cs typeface="Quicksand"/>
              <a:sym typeface="Quicksand"/>
            </a:endParaRPr>
          </a:p>
        </p:txBody>
      </p:sp>
      <p:sp>
        <p:nvSpPr>
          <p:cNvPr id="158" name="Google Shape;158;p22"/>
          <p:cNvSpPr/>
          <p:nvPr/>
        </p:nvSpPr>
        <p:spPr>
          <a:xfrm>
            <a:off x="2307650" y="3582300"/>
            <a:ext cx="491711" cy="553201"/>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2"/>
          <p:cNvSpPr txBox="1"/>
          <p:nvPr/>
        </p:nvSpPr>
        <p:spPr>
          <a:xfrm>
            <a:off x="480475" y="2039138"/>
            <a:ext cx="2427900" cy="216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latin typeface="Raleway Light"/>
                <a:ea typeface="Raleway Light"/>
                <a:cs typeface="Raleway Light"/>
                <a:sym typeface="Raleway Light"/>
              </a:rPr>
              <a:t>Please pay attention to how </a:t>
            </a:r>
            <a:r>
              <a:rPr b="1" lang="en" sz="1800">
                <a:latin typeface="Raleway"/>
                <a:ea typeface="Raleway"/>
                <a:cs typeface="Raleway"/>
                <a:sym typeface="Raleway"/>
              </a:rPr>
              <a:t>at</a:t>
            </a:r>
            <a:r>
              <a:rPr lang="en" sz="1800">
                <a:latin typeface="Raleway Light"/>
                <a:ea typeface="Raleway Light"/>
                <a:cs typeface="Raleway Light"/>
                <a:sym typeface="Raleway Light"/>
              </a:rPr>
              <a:t>,</a:t>
            </a:r>
            <a:r>
              <a:rPr b="1" lang="en" sz="1800">
                <a:latin typeface="Raleway"/>
                <a:ea typeface="Raleway"/>
                <a:cs typeface="Raleway"/>
                <a:sym typeface="Raleway"/>
              </a:rPr>
              <a:t> on</a:t>
            </a:r>
            <a:r>
              <a:rPr lang="en" sz="1800">
                <a:latin typeface="Raleway Light"/>
                <a:ea typeface="Raleway Light"/>
                <a:cs typeface="Raleway Light"/>
                <a:sym typeface="Raleway Light"/>
              </a:rPr>
              <a:t>,</a:t>
            </a:r>
            <a:r>
              <a:rPr b="1" lang="en" sz="1800">
                <a:latin typeface="Raleway"/>
                <a:ea typeface="Raleway"/>
                <a:cs typeface="Raleway"/>
                <a:sym typeface="Raleway"/>
              </a:rPr>
              <a:t> in</a:t>
            </a:r>
            <a:r>
              <a:rPr lang="en" sz="1800">
                <a:latin typeface="Raleway Light"/>
                <a:ea typeface="Raleway Light"/>
                <a:cs typeface="Raleway Light"/>
                <a:sym typeface="Raleway Light"/>
              </a:rPr>
              <a:t>, and </a:t>
            </a:r>
            <a:r>
              <a:rPr b="1" lang="en" sz="1800">
                <a:latin typeface="Raleway"/>
                <a:ea typeface="Raleway"/>
                <a:cs typeface="Raleway"/>
                <a:sym typeface="Raleway"/>
              </a:rPr>
              <a:t>by</a:t>
            </a:r>
            <a:r>
              <a:rPr lang="en" sz="1800">
                <a:latin typeface="Raleway Light"/>
                <a:ea typeface="Raleway Light"/>
                <a:cs typeface="Raleway Light"/>
                <a:sym typeface="Raleway Light"/>
              </a:rPr>
              <a:t> are used when talking about </a:t>
            </a:r>
            <a:endParaRPr sz="1800">
              <a:latin typeface="Raleway Light"/>
              <a:ea typeface="Raleway Light"/>
              <a:cs typeface="Raleway Light"/>
              <a:sym typeface="Raleway Light"/>
            </a:endParaRPr>
          </a:p>
          <a:p>
            <a:pPr indent="0" lvl="0" marL="0" rtl="0" algn="l">
              <a:lnSpc>
                <a:spcPct val="150000"/>
              </a:lnSpc>
              <a:spcBef>
                <a:spcPts val="0"/>
              </a:spcBef>
              <a:spcAft>
                <a:spcPts val="0"/>
              </a:spcAft>
              <a:buNone/>
            </a:pPr>
            <a:r>
              <a:rPr lang="en" sz="1800" u="sng">
                <a:latin typeface="Raleway Light"/>
                <a:ea typeface="Raleway Light"/>
                <a:cs typeface="Raleway Light"/>
                <a:sym typeface="Raleway Light"/>
              </a:rPr>
              <a:t>time</a:t>
            </a:r>
            <a:r>
              <a:rPr lang="en" sz="1800">
                <a:latin typeface="Raleway Light"/>
                <a:ea typeface="Raleway Light"/>
                <a:cs typeface="Raleway Light"/>
                <a:sym typeface="Raleway Light"/>
              </a:rPr>
              <a:t>!</a:t>
            </a:r>
            <a:endParaRPr sz="1800">
              <a:latin typeface="Raleway Light"/>
              <a:ea typeface="Raleway Light"/>
              <a:cs typeface="Raleway Light"/>
              <a:sym typeface="Raleway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18DDF"/>
        </a:solidFill>
      </p:bgPr>
    </p:bg>
    <p:spTree>
      <p:nvGrpSpPr>
        <p:cNvPr id="163" name="Shape 163"/>
        <p:cNvGrpSpPr/>
        <p:nvPr/>
      </p:nvGrpSpPr>
      <p:grpSpPr>
        <a:xfrm>
          <a:off x="0" y="0"/>
          <a:ext cx="0" cy="0"/>
          <a:chOff x="0" y="0"/>
          <a:chExt cx="0" cy="0"/>
        </a:xfrm>
      </p:grpSpPr>
      <p:sp>
        <p:nvSpPr>
          <p:cNvPr id="164" name="Google Shape;164;p23"/>
          <p:cNvSpPr txBox="1"/>
          <p:nvPr>
            <p:ph type="title"/>
          </p:nvPr>
        </p:nvSpPr>
        <p:spPr>
          <a:xfrm>
            <a:off x="926750" y="3205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500"/>
              <a:t>Time:</a:t>
            </a:r>
            <a:endParaRPr sz="4500"/>
          </a:p>
        </p:txBody>
      </p:sp>
      <p:sp>
        <p:nvSpPr>
          <p:cNvPr id="165" name="Google Shape;165;p23"/>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66" name="Google Shape;166;p23"/>
          <p:cNvSpPr txBox="1"/>
          <p:nvPr/>
        </p:nvSpPr>
        <p:spPr>
          <a:xfrm>
            <a:off x="875250" y="1279425"/>
            <a:ext cx="8128800" cy="3463200"/>
          </a:xfrm>
          <a:prstGeom prst="rect">
            <a:avLst/>
          </a:prstGeom>
          <a:noFill/>
          <a:ln>
            <a:noFill/>
          </a:ln>
        </p:spPr>
        <p:txBody>
          <a:bodyPr anchorCtr="0" anchor="t" bIns="91425" lIns="91425" spcFirstLastPara="1" rIns="91425" wrap="square" tIns="91425">
            <a:noAutofit/>
          </a:bodyPr>
          <a:lstStyle/>
          <a:p>
            <a:pPr indent="-355600" lvl="0" marL="914400" rtl="0" algn="l">
              <a:lnSpc>
                <a:spcPct val="200000"/>
              </a:lnSpc>
              <a:spcBef>
                <a:spcPts val="0"/>
              </a:spcBef>
              <a:spcAft>
                <a:spcPts val="0"/>
              </a:spcAft>
              <a:buClr>
                <a:schemeClr val="dk2"/>
              </a:buClr>
              <a:buSzPts val="2000"/>
              <a:buFont typeface="Raleway"/>
              <a:buChar char="-"/>
            </a:pPr>
            <a:r>
              <a:rPr lang="en" sz="2000">
                <a:solidFill>
                  <a:schemeClr val="dk2"/>
                </a:solidFill>
                <a:latin typeface="Raleway"/>
                <a:ea typeface="Raleway"/>
                <a:cs typeface="Raleway"/>
                <a:sym typeface="Raleway"/>
              </a:rPr>
              <a:t>I can meet you ______ 5:00pm..</a:t>
            </a:r>
            <a:endParaRPr sz="2000">
              <a:solidFill>
                <a:schemeClr val="dk2"/>
              </a:solidFill>
              <a:latin typeface="Raleway"/>
              <a:ea typeface="Raleway"/>
              <a:cs typeface="Raleway"/>
              <a:sym typeface="Raleway"/>
            </a:endParaRPr>
          </a:p>
          <a:p>
            <a:pPr indent="-355600" lvl="1" marL="914400" rtl="0" algn="l">
              <a:lnSpc>
                <a:spcPct val="200000"/>
              </a:lnSpc>
              <a:spcBef>
                <a:spcPts val="0"/>
              </a:spcBef>
              <a:spcAft>
                <a:spcPts val="0"/>
              </a:spcAft>
              <a:buClr>
                <a:schemeClr val="dk2"/>
              </a:buClr>
              <a:buSzPts val="2000"/>
              <a:buFont typeface="Raleway"/>
              <a:buChar char="-"/>
            </a:pPr>
            <a:r>
              <a:rPr lang="en" sz="2000">
                <a:solidFill>
                  <a:schemeClr val="dk2"/>
                </a:solidFill>
                <a:latin typeface="Raleway"/>
                <a:ea typeface="Raleway"/>
                <a:cs typeface="Raleway"/>
                <a:sym typeface="Raleway"/>
              </a:rPr>
              <a:t>I can meet you ______ noon ______ the train station.</a:t>
            </a:r>
            <a:endParaRPr sz="2000">
              <a:solidFill>
                <a:schemeClr val="dk2"/>
              </a:solidFill>
              <a:latin typeface="Raleway"/>
              <a:ea typeface="Raleway"/>
              <a:cs typeface="Raleway"/>
              <a:sym typeface="Raleway"/>
            </a:endParaRPr>
          </a:p>
          <a:p>
            <a:pPr indent="-355600" lvl="1" marL="914400" rtl="0" algn="l">
              <a:lnSpc>
                <a:spcPct val="200000"/>
              </a:lnSpc>
              <a:spcBef>
                <a:spcPts val="0"/>
              </a:spcBef>
              <a:spcAft>
                <a:spcPts val="0"/>
              </a:spcAft>
              <a:buClr>
                <a:schemeClr val="dk2"/>
              </a:buClr>
              <a:buSzPts val="2000"/>
              <a:buFont typeface="Raleway"/>
              <a:buChar char="-"/>
            </a:pPr>
            <a:r>
              <a:rPr lang="en" sz="2000">
                <a:solidFill>
                  <a:schemeClr val="dk2"/>
                </a:solidFill>
                <a:latin typeface="Raleway"/>
                <a:ea typeface="Raleway"/>
                <a:cs typeface="Raleway"/>
                <a:sym typeface="Raleway"/>
              </a:rPr>
              <a:t>I will see you ______ Monday.</a:t>
            </a:r>
            <a:endParaRPr sz="2000">
              <a:solidFill>
                <a:schemeClr val="dk2"/>
              </a:solidFill>
              <a:latin typeface="Raleway"/>
              <a:ea typeface="Raleway"/>
              <a:cs typeface="Raleway"/>
              <a:sym typeface="Raleway"/>
            </a:endParaRPr>
          </a:p>
          <a:p>
            <a:pPr indent="-355600" lvl="1" marL="914400" rtl="0" algn="l">
              <a:lnSpc>
                <a:spcPct val="200000"/>
              </a:lnSpc>
              <a:spcBef>
                <a:spcPts val="0"/>
              </a:spcBef>
              <a:spcAft>
                <a:spcPts val="0"/>
              </a:spcAft>
              <a:buClr>
                <a:schemeClr val="dk2"/>
              </a:buClr>
              <a:buSzPts val="2000"/>
              <a:buFont typeface="Raleway"/>
              <a:buChar char="-"/>
            </a:pPr>
            <a:r>
              <a:rPr lang="en" sz="2000">
                <a:solidFill>
                  <a:schemeClr val="dk2"/>
                </a:solidFill>
                <a:latin typeface="Raleway"/>
                <a:ea typeface="Raleway"/>
                <a:cs typeface="Raleway"/>
                <a:sym typeface="Raleway"/>
              </a:rPr>
              <a:t>I need to leave here ______ 8:00pm.</a:t>
            </a:r>
            <a:endParaRPr sz="2000">
              <a:solidFill>
                <a:schemeClr val="dk2"/>
              </a:solidFill>
              <a:latin typeface="Raleway"/>
              <a:ea typeface="Raleway"/>
              <a:cs typeface="Raleway"/>
              <a:sym typeface="Raleway"/>
            </a:endParaRPr>
          </a:p>
          <a:p>
            <a:pPr indent="-355600" lvl="1" marL="914400" rtl="0" algn="l">
              <a:lnSpc>
                <a:spcPct val="200000"/>
              </a:lnSpc>
              <a:spcBef>
                <a:spcPts val="0"/>
              </a:spcBef>
              <a:spcAft>
                <a:spcPts val="0"/>
              </a:spcAft>
              <a:buClr>
                <a:schemeClr val="dk2"/>
              </a:buClr>
              <a:buSzPts val="2000"/>
              <a:buFont typeface="Raleway"/>
              <a:buChar char="-"/>
            </a:pPr>
            <a:r>
              <a:rPr lang="en" sz="2000">
                <a:solidFill>
                  <a:schemeClr val="dk2"/>
                </a:solidFill>
                <a:latin typeface="Raleway"/>
                <a:ea typeface="Raleway"/>
                <a:cs typeface="Raleway"/>
                <a:sym typeface="Raleway"/>
              </a:rPr>
              <a:t>I left my house ______ Friday and came here ______ plane.</a:t>
            </a:r>
            <a:endParaRPr sz="2000">
              <a:solidFill>
                <a:schemeClr val="dk2"/>
              </a:solidFill>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7E7E"/>
        </a:solidFill>
      </p:bgPr>
    </p:bg>
    <p:spTree>
      <p:nvGrpSpPr>
        <p:cNvPr id="170" name="Shape 170"/>
        <p:cNvGrpSpPr/>
        <p:nvPr/>
      </p:nvGrpSpPr>
      <p:grpSpPr>
        <a:xfrm>
          <a:off x="0" y="0"/>
          <a:ext cx="0" cy="0"/>
          <a:chOff x="0" y="0"/>
          <a:chExt cx="0" cy="0"/>
        </a:xfrm>
      </p:grpSpPr>
      <p:sp>
        <p:nvSpPr>
          <p:cNvPr id="171" name="Google Shape;171;p24"/>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72" name="Google Shape;172;p24"/>
          <p:cNvPicPr preferRelativeResize="0"/>
          <p:nvPr/>
        </p:nvPicPr>
        <p:blipFill>
          <a:blip r:embed="rId3">
            <a:alphaModFix/>
          </a:blip>
          <a:stretch>
            <a:fillRect/>
          </a:stretch>
        </p:blipFill>
        <p:spPr>
          <a:xfrm>
            <a:off x="1051625" y="56825"/>
            <a:ext cx="3756349" cy="5029850"/>
          </a:xfrm>
          <a:prstGeom prst="rect">
            <a:avLst/>
          </a:prstGeom>
          <a:noFill/>
          <a:ln>
            <a:noFill/>
          </a:ln>
        </p:spPr>
      </p:pic>
      <p:sp>
        <p:nvSpPr>
          <p:cNvPr id="173" name="Google Shape;173;p24"/>
          <p:cNvSpPr txBox="1"/>
          <p:nvPr/>
        </p:nvSpPr>
        <p:spPr>
          <a:xfrm>
            <a:off x="4807975" y="1354825"/>
            <a:ext cx="3956400" cy="2673600"/>
          </a:xfrm>
          <a:prstGeom prst="rect">
            <a:avLst/>
          </a:prstGeom>
          <a:noFill/>
          <a:ln>
            <a:noFill/>
          </a:ln>
        </p:spPr>
        <p:txBody>
          <a:bodyPr anchorCtr="0" anchor="t" bIns="91425" lIns="91425" spcFirstLastPara="1" rIns="91425" wrap="square" tIns="91425">
            <a:noAutofit/>
          </a:bodyPr>
          <a:lstStyle/>
          <a:p>
            <a:pPr indent="-355600" lvl="0" marL="457200" rtl="0" algn="l">
              <a:lnSpc>
                <a:spcPct val="200000"/>
              </a:lnSpc>
              <a:spcBef>
                <a:spcPts val="0"/>
              </a:spcBef>
              <a:spcAft>
                <a:spcPts val="0"/>
              </a:spcAft>
              <a:buClr>
                <a:schemeClr val="accent1"/>
              </a:buClr>
              <a:buSzPts val="2000"/>
              <a:buFont typeface="Raleway"/>
              <a:buChar char="-"/>
            </a:pPr>
            <a:r>
              <a:rPr lang="en" sz="2000">
                <a:solidFill>
                  <a:schemeClr val="dk2"/>
                </a:solidFill>
                <a:latin typeface="Raleway"/>
                <a:ea typeface="Raleway"/>
                <a:cs typeface="Raleway"/>
                <a:sym typeface="Raleway"/>
              </a:rPr>
              <a:t>Were there any words you did not know?</a:t>
            </a:r>
            <a:endParaRPr sz="2000">
              <a:solidFill>
                <a:schemeClr val="dk2"/>
              </a:solidFill>
              <a:latin typeface="Raleway"/>
              <a:ea typeface="Raleway"/>
              <a:cs typeface="Raleway"/>
              <a:sym typeface="Raleway"/>
            </a:endParaRPr>
          </a:p>
          <a:p>
            <a:pPr indent="-355600" lvl="0" marL="457200" rtl="0" algn="l">
              <a:lnSpc>
                <a:spcPct val="200000"/>
              </a:lnSpc>
              <a:spcBef>
                <a:spcPts val="0"/>
              </a:spcBef>
              <a:spcAft>
                <a:spcPts val="0"/>
              </a:spcAft>
              <a:buClr>
                <a:schemeClr val="accent1"/>
              </a:buClr>
              <a:buSzPts val="2000"/>
              <a:buFont typeface="Raleway"/>
              <a:buChar char="-"/>
            </a:pPr>
            <a:r>
              <a:rPr lang="en" sz="2000">
                <a:solidFill>
                  <a:schemeClr val="dk2"/>
                </a:solidFill>
                <a:latin typeface="Raleway"/>
                <a:ea typeface="Raleway"/>
                <a:cs typeface="Raleway"/>
                <a:sym typeface="Raleway"/>
              </a:rPr>
              <a:t>Let</a:t>
            </a:r>
            <a:r>
              <a:rPr lang="en" sz="2000">
                <a:solidFill>
                  <a:schemeClr val="dk2"/>
                </a:solidFill>
                <a:latin typeface="Raleway"/>
                <a:ea typeface="Raleway"/>
                <a:cs typeface="Raleway"/>
                <a:sym typeface="Raleway"/>
              </a:rPr>
              <a:t>'s try to find the prepositions!</a:t>
            </a:r>
            <a:endParaRPr sz="2000">
              <a:solidFill>
                <a:schemeClr val="dk2"/>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7" name="Shape 177"/>
        <p:cNvGrpSpPr/>
        <p:nvPr/>
      </p:nvGrpSpPr>
      <p:grpSpPr>
        <a:xfrm>
          <a:off x="0" y="0"/>
          <a:ext cx="0" cy="0"/>
          <a:chOff x="0" y="0"/>
          <a:chExt cx="0" cy="0"/>
        </a:xfrm>
      </p:grpSpPr>
      <p:sp>
        <p:nvSpPr>
          <p:cNvPr id="178" name="Google Shape;178;p25"/>
          <p:cNvSpPr txBox="1"/>
          <p:nvPr>
            <p:ph type="title"/>
          </p:nvPr>
        </p:nvSpPr>
        <p:spPr>
          <a:xfrm>
            <a:off x="922000" y="795850"/>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Irregular Verbs</a:t>
            </a:r>
            <a:endParaRPr/>
          </a:p>
        </p:txBody>
      </p:sp>
      <p:sp>
        <p:nvSpPr>
          <p:cNvPr id="179" name="Google Shape;179;p25"/>
          <p:cNvSpPr txBox="1"/>
          <p:nvPr>
            <p:ph idx="1" type="body"/>
          </p:nvPr>
        </p:nvSpPr>
        <p:spPr>
          <a:xfrm>
            <a:off x="922000" y="1885950"/>
            <a:ext cx="3945600" cy="2704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600"/>
              </a:spcBef>
              <a:spcAft>
                <a:spcPts val="0"/>
              </a:spcAft>
              <a:buClr>
                <a:srgbClr val="FFFFFF"/>
              </a:buClr>
              <a:buSzPts val="1800"/>
              <a:buChar char="-"/>
            </a:pPr>
            <a:r>
              <a:rPr lang="en"/>
              <a:t>An irregular verb is one where the past tense does not seem to follow a sort of rule in comparison to the present tense. </a:t>
            </a:r>
            <a:endParaRPr/>
          </a:p>
          <a:p>
            <a:pPr indent="0" lvl="0" marL="0" rtl="0" algn="l">
              <a:spcBef>
                <a:spcPts val="600"/>
              </a:spcBef>
              <a:spcAft>
                <a:spcPts val="0"/>
              </a:spcAft>
              <a:buNone/>
            </a:pPr>
            <a:r>
              <a:t/>
            </a:r>
            <a:endParaRPr/>
          </a:p>
        </p:txBody>
      </p:sp>
      <p:sp>
        <p:nvSpPr>
          <p:cNvPr id="180" name="Google Shape;180;p25"/>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81" name="Google Shape;181;p25"/>
          <p:cNvSpPr/>
          <p:nvPr/>
        </p:nvSpPr>
        <p:spPr>
          <a:xfrm>
            <a:off x="5684850" y="2118675"/>
            <a:ext cx="2497800" cy="1546800"/>
          </a:xfrm>
          <a:prstGeom prst="rect">
            <a:avLst/>
          </a:prstGeom>
          <a:solidFill>
            <a:schemeClr val="accent1"/>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Quicksand"/>
              <a:ea typeface="Quicksand"/>
              <a:cs typeface="Quicksand"/>
              <a:sym typeface="Quicksand"/>
            </a:endParaRPr>
          </a:p>
        </p:txBody>
      </p:sp>
      <p:sp>
        <p:nvSpPr>
          <p:cNvPr id="182" name="Google Shape;182;p25"/>
          <p:cNvSpPr/>
          <p:nvPr/>
        </p:nvSpPr>
        <p:spPr>
          <a:xfrm>
            <a:off x="7638525" y="2711325"/>
            <a:ext cx="491711" cy="553201"/>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5"/>
          <p:cNvSpPr txBox="1"/>
          <p:nvPr/>
        </p:nvSpPr>
        <p:spPr>
          <a:xfrm>
            <a:off x="5804250" y="2166650"/>
            <a:ext cx="2276700" cy="1270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700">
                <a:solidFill>
                  <a:schemeClr val="dk1"/>
                </a:solidFill>
                <a:latin typeface="Raleway Medium"/>
                <a:ea typeface="Raleway Medium"/>
                <a:cs typeface="Raleway Medium"/>
                <a:sym typeface="Raleway Medium"/>
              </a:rPr>
              <a:t>Can you think of any irregular verbs? Let's make a list!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87" name="Shape 187"/>
        <p:cNvGrpSpPr/>
        <p:nvPr/>
      </p:nvGrpSpPr>
      <p:grpSpPr>
        <a:xfrm>
          <a:off x="0" y="0"/>
          <a:ext cx="0" cy="0"/>
          <a:chOff x="0" y="0"/>
          <a:chExt cx="0" cy="0"/>
        </a:xfrm>
      </p:grpSpPr>
      <p:sp>
        <p:nvSpPr>
          <p:cNvPr id="188" name="Google Shape;188;p26"/>
          <p:cNvSpPr txBox="1"/>
          <p:nvPr>
            <p:ph type="title"/>
          </p:nvPr>
        </p:nvSpPr>
        <p:spPr>
          <a:xfrm>
            <a:off x="922000" y="50382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Irregular Verbs</a:t>
            </a:r>
            <a:endParaRPr sz="4000"/>
          </a:p>
        </p:txBody>
      </p:sp>
      <p:sp>
        <p:nvSpPr>
          <p:cNvPr id="189" name="Google Shape;189;p26"/>
          <p:cNvSpPr txBox="1"/>
          <p:nvPr>
            <p:ph idx="1" type="body"/>
          </p:nvPr>
        </p:nvSpPr>
        <p:spPr>
          <a:xfrm>
            <a:off x="922000" y="1288325"/>
            <a:ext cx="6866100" cy="3531300"/>
          </a:xfrm>
          <a:prstGeom prst="rect">
            <a:avLst/>
          </a:prstGeom>
        </p:spPr>
        <p:txBody>
          <a:bodyPr anchorCtr="0" anchor="t" bIns="91425" lIns="91425" spcFirstLastPara="1" rIns="91425" wrap="square" tIns="91425">
            <a:noAutofit/>
          </a:bodyPr>
          <a:lstStyle/>
          <a:p>
            <a:pPr indent="-323850" lvl="1" marL="914400" rtl="0" algn="l">
              <a:lnSpc>
                <a:spcPct val="150000"/>
              </a:lnSpc>
              <a:spcBef>
                <a:spcPts val="0"/>
              </a:spcBef>
              <a:spcAft>
                <a:spcPts val="0"/>
              </a:spcAft>
              <a:buClr>
                <a:srgbClr val="000000"/>
              </a:buClr>
              <a:buSzPts val="1500"/>
              <a:buFont typeface="Raleway"/>
              <a:buChar char="-"/>
            </a:pPr>
            <a:r>
              <a:rPr lang="en" sz="1500">
                <a:solidFill>
                  <a:srgbClr val="000000"/>
                </a:solidFill>
                <a:latin typeface="Raleway"/>
                <a:ea typeface="Raleway"/>
                <a:cs typeface="Raleway"/>
                <a:sym typeface="Raleway"/>
              </a:rPr>
              <a:t>Present → Past</a:t>
            </a:r>
            <a:endParaRPr sz="1500">
              <a:solidFill>
                <a:srgbClr val="000000"/>
              </a:solidFill>
              <a:latin typeface="Raleway"/>
              <a:ea typeface="Raleway"/>
              <a:cs typeface="Raleway"/>
              <a:sym typeface="Raleway"/>
            </a:endParaRPr>
          </a:p>
          <a:p>
            <a:pPr indent="-323850" lvl="1" marL="914400" rtl="0" algn="l">
              <a:lnSpc>
                <a:spcPct val="150000"/>
              </a:lnSpc>
              <a:spcBef>
                <a:spcPts val="0"/>
              </a:spcBef>
              <a:spcAft>
                <a:spcPts val="0"/>
              </a:spcAft>
              <a:buClr>
                <a:srgbClr val="000000"/>
              </a:buClr>
              <a:buSzPts val="1500"/>
              <a:buFont typeface="Raleway"/>
              <a:buChar char="-"/>
            </a:pPr>
            <a:r>
              <a:rPr lang="en" sz="1500">
                <a:solidFill>
                  <a:srgbClr val="000000"/>
                </a:solidFill>
                <a:latin typeface="Raleway"/>
                <a:ea typeface="Raleway"/>
                <a:cs typeface="Raleway"/>
                <a:sym typeface="Raleway"/>
              </a:rPr>
              <a:t>I am/he is/we are → I was/he was/we were</a:t>
            </a:r>
            <a:endParaRPr sz="1500">
              <a:solidFill>
                <a:srgbClr val="000000"/>
              </a:solidFill>
              <a:latin typeface="Raleway"/>
              <a:ea typeface="Raleway"/>
              <a:cs typeface="Raleway"/>
              <a:sym typeface="Raleway"/>
            </a:endParaRPr>
          </a:p>
          <a:p>
            <a:pPr indent="-323850" lvl="2" marL="1371600" rtl="0" algn="l">
              <a:lnSpc>
                <a:spcPct val="150000"/>
              </a:lnSpc>
              <a:spcBef>
                <a:spcPts val="0"/>
              </a:spcBef>
              <a:spcAft>
                <a:spcPts val="0"/>
              </a:spcAft>
              <a:buClr>
                <a:srgbClr val="000000"/>
              </a:buClr>
              <a:buSzPts val="1500"/>
              <a:buFont typeface="Raleway"/>
              <a:buChar char="-"/>
            </a:pPr>
            <a:r>
              <a:rPr lang="en" sz="1500">
                <a:solidFill>
                  <a:srgbClr val="000000"/>
                </a:solidFill>
                <a:latin typeface="Raleway"/>
                <a:ea typeface="Raleway"/>
                <a:cs typeface="Raleway"/>
                <a:sym typeface="Raleway"/>
              </a:rPr>
              <a:t>I am a worker. → I was a student.</a:t>
            </a:r>
            <a:endParaRPr sz="1500">
              <a:solidFill>
                <a:srgbClr val="000000"/>
              </a:solidFill>
              <a:latin typeface="Raleway"/>
              <a:ea typeface="Raleway"/>
              <a:cs typeface="Raleway"/>
              <a:sym typeface="Raleway"/>
            </a:endParaRPr>
          </a:p>
          <a:p>
            <a:pPr indent="-323850" lvl="2" marL="1371600" rtl="0" algn="l">
              <a:lnSpc>
                <a:spcPct val="150000"/>
              </a:lnSpc>
              <a:spcBef>
                <a:spcPts val="0"/>
              </a:spcBef>
              <a:spcAft>
                <a:spcPts val="0"/>
              </a:spcAft>
              <a:buClr>
                <a:srgbClr val="000000"/>
              </a:buClr>
              <a:buSzPts val="1500"/>
              <a:buFont typeface="Raleway"/>
              <a:buChar char="-"/>
            </a:pPr>
            <a:r>
              <a:rPr lang="en" sz="1500">
                <a:solidFill>
                  <a:srgbClr val="000000"/>
                </a:solidFill>
                <a:latin typeface="Raleway"/>
                <a:ea typeface="Raleway"/>
                <a:cs typeface="Raleway"/>
                <a:sym typeface="Raleway"/>
              </a:rPr>
              <a:t>I am reading the book. → I was watching TV.</a:t>
            </a:r>
            <a:endParaRPr sz="1500">
              <a:solidFill>
                <a:srgbClr val="000000"/>
              </a:solidFill>
              <a:latin typeface="Raleway"/>
              <a:ea typeface="Raleway"/>
              <a:cs typeface="Raleway"/>
              <a:sym typeface="Raleway"/>
            </a:endParaRPr>
          </a:p>
          <a:p>
            <a:pPr indent="-323850" lvl="1" marL="914400" rtl="0" algn="l">
              <a:lnSpc>
                <a:spcPct val="150000"/>
              </a:lnSpc>
              <a:spcBef>
                <a:spcPts val="0"/>
              </a:spcBef>
              <a:spcAft>
                <a:spcPts val="0"/>
              </a:spcAft>
              <a:buClr>
                <a:srgbClr val="000000"/>
              </a:buClr>
              <a:buSzPts val="1500"/>
              <a:buFont typeface="Times New Roman"/>
              <a:buChar char="-"/>
            </a:pPr>
            <a:r>
              <a:rPr lang="en" sz="1500">
                <a:solidFill>
                  <a:srgbClr val="000000"/>
                </a:solidFill>
                <a:latin typeface="Raleway"/>
                <a:ea typeface="Raleway"/>
                <a:cs typeface="Raleway"/>
                <a:sym typeface="Raleway"/>
              </a:rPr>
              <a:t>I wr</a:t>
            </a:r>
            <a:r>
              <a:rPr lang="en" sz="1500">
                <a:solidFill>
                  <a:srgbClr val="FF00FF"/>
                </a:solidFill>
                <a:latin typeface="Raleway"/>
                <a:ea typeface="Raleway"/>
                <a:cs typeface="Raleway"/>
                <a:sym typeface="Raleway"/>
              </a:rPr>
              <a:t>i</a:t>
            </a:r>
            <a:r>
              <a:rPr lang="en" sz="1500">
                <a:solidFill>
                  <a:srgbClr val="000000"/>
                </a:solidFill>
                <a:latin typeface="Raleway"/>
                <a:ea typeface="Raleway"/>
                <a:cs typeface="Raleway"/>
                <a:sym typeface="Raleway"/>
              </a:rPr>
              <a:t>te → I wr</a:t>
            </a:r>
            <a:r>
              <a:rPr lang="en" sz="1500">
                <a:solidFill>
                  <a:srgbClr val="FF00FF"/>
                </a:solidFill>
                <a:latin typeface="Raleway"/>
                <a:ea typeface="Raleway"/>
                <a:cs typeface="Raleway"/>
                <a:sym typeface="Raleway"/>
              </a:rPr>
              <a:t>o</a:t>
            </a:r>
            <a:r>
              <a:rPr lang="en" sz="1500">
                <a:solidFill>
                  <a:srgbClr val="000000"/>
                </a:solidFill>
                <a:latin typeface="Raleway"/>
                <a:ea typeface="Raleway"/>
                <a:cs typeface="Raleway"/>
                <a:sym typeface="Raleway"/>
              </a:rPr>
              <a:t>te</a:t>
            </a:r>
            <a:endParaRPr sz="1500">
              <a:solidFill>
                <a:srgbClr val="000000"/>
              </a:solidFill>
              <a:latin typeface="Raleway"/>
              <a:ea typeface="Raleway"/>
              <a:cs typeface="Raleway"/>
              <a:sym typeface="Raleway"/>
            </a:endParaRPr>
          </a:p>
          <a:p>
            <a:pPr indent="-323850" lvl="2" marL="1371600" rtl="0" algn="l">
              <a:lnSpc>
                <a:spcPct val="150000"/>
              </a:lnSpc>
              <a:spcBef>
                <a:spcPts val="0"/>
              </a:spcBef>
              <a:spcAft>
                <a:spcPts val="0"/>
              </a:spcAft>
              <a:buClr>
                <a:srgbClr val="000000"/>
              </a:buClr>
              <a:buSzPts val="1500"/>
              <a:buFont typeface="Times New Roman"/>
              <a:buChar char="-"/>
            </a:pPr>
            <a:r>
              <a:rPr lang="en" sz="1500">
                <a:solidFill>
                  <a:srgbClr val="000000"/>
                </a:solidFill>
                <a:latin typeface="Raleway"/>
                <a:ea typeface="Raleway"/>
                <a:cs typeface="Raleway"/>
                <a:sym typeface="Raleway"/>
              </a:rPr>
              <a:t>I wr</a:t>
            </a:r>
            <a:r>
              <a:rPr lang="en" sz="1500">
                <a:solidFill>
                  <a:srgbClr val="FF00FF"/>
                </a:solidFill>
                <a:latin typeface="Raleway"/>
                <a:ea typeface="Raleway"/>
                <a:cs typeface="Raleway"/>
                <a:sym typeface="Raleway"/>
              </a:rPr>
              <a:t>i</a:t>
            </a:r>
            <a:r>
              <a:rPr lang="en" sz="1500">
                <a:solidFill>
                  <a:srgbClr val="000000"/>
                </a:solidFill>
                <a:latin typeface="Raleway"/>
                <a:ea typeface="Raleway"/>
                <a:cs typeface="Raleway"/>
                <a:sym typeface="Raleway"/>
              </a:rPr>
              <a:t>te in my notebook. → I wr</a:t>
            </a:r>
            <a:r>
              <a:rPr lang="en" sz="1500">
                <a:solidFill>
                  <a:srgbClr val="FF00FF"/>
                </a:solidFill>
                <a:latin typeface="Raleway"/>
                <a:ea typeface="Raleway"/>
                <a:cs typeface="Raleway"/>
                <a:sym typeface="Raleway"/>
              </a:rPr>
              <a:t>o</a:t>
            </a:r>
            <a:r>
              <a:rPr lang="en" sz="1500">
                <a:solidFill>
                  <a:srgbClr val="000000"/>
                </a:solidFill>
                <a:latin typeface="Raleway"/>
                <a:ea typeface="Raleway"/>
                <a:cs typeface="Raleway"/>
                <a:sym typeface="Raleway"/>
              </a:rPr>
              <a:t>te a letter. </a:t>
            </a:r>
            <a:endParaRPr sz="1500">
              <a:solidFill>
                <a:srgbClr val="000000"/>
              </a:solidFill>
              <a:latin typeface="Raleway"/>
              <a:ea typeface="Raleway"/>
              <a:cs typeface="Raleway"/>
              <a:sym typeface="Raleway"/>
            </a:endParaRPr>
          </a:p>
          <a:p>
            <a:pPr indent="-323850" lvl="1" marL="914400" rtl="0" algn="l">
              <a:lnSpc>
                <a:spcPct val="150000"/>
              </a:lnSpc>
              <a:spcBef>
                <a:spcPts val="0"/>
              </a:spcBef>
              <a:spcAft>
                <a:spcPts val="0"/>
              </a:spcAft>
              <a:buClr>
                <a:srgbClr val="000000"/>
              </a:buClr>
              <a:buSzPts val="1500"/>
              <a:buFont typeface="Times New Roman"/>
              <a:buChar char="-"/>
            </a:pPr>
            <a:r>
              <a:rPr lang="en" sz="1500">
                <a:solidFill>
                  <a:srgbClr val="000000"/>
                </a:solidFill>
                <a:latin typeface="Raleway"/>
                <a:ea typeface="Raleway"/>
                <a:cs typeface="Raleway"/>
                <a:sym typeface="Raleway"/>
              </a:rPr>
              <a:t>I dr</a:t>
            </a:r>
            <a:r>
              <a:rPr lang="en" sz="1500">
                <a:solidFill>
                  <a:srgbClr val="FF00FF"/>
                </a:solidFill>
                <a:latin typeface="Raleway"/>
                <a:ea typeface="Raleway"/>
                <a:cs typeface="Raleway"/>
                <a:sym typeface="Raleway"/>
              </a:rPr>
              <a:t>a</a:t>
            </a:r>
            <a:r>
              <a:rPr lang="en" sz="1500">
                <a:solidFill>
                  <a:srgbClr val="000000"/>
                </a:solidFill>
                <a:latin typeface="Raleway"/>
                <a:ea typeface="Raleway"/>
                <a:cs typeface="Raleway"/>
                <a:sym typeface="Raleway"/>
              </a:rPr>
              <a:t>w → I dr</a:t>
            </a:r>
            <a:r>
              <a:rPr lang="en" sz="1500">
                <a:solidFill>
                  <a:srgbClr val="FF00FF"/>
                </a:solidFill>
                <a:latin typeface="Raleway"/>
                <a:ea typeface="Raleway"/>
                <a:cs typeface="Raleway"/>
                <a:sym typeface="Raleway"/>
              </a:rPr>
              <a:t>e</a:t>
            </a:r>
            <a:r>
              <a:rPr lang="en" sz="1500">
                <a:solidFill>
                  <a:srgbClr val="000000"/>
                </a:solidFill>
                <a:latin typeface="Raleway"/>
                <a:ea typeface="Raleway"/>
                <a:cs typeface="Raleway"/>
                <a:sym typeface="Raleway"/>
              </a:rPr>
              <a:t>w</a:t>
            </a:r>
            <a:endParaRPr sz="1500">
              <a:solidFill>
                <a:srgbClr val="000000"/>
              </a:solidFill>
              <a:latin typeface="Raleway"/>
              <a:ea typeface="Raleway"/>
              <a:cs typeface="Raleway"/>
              <a:sym typeface="Raleway"/>
            </a:endParaRPr>
          </a:p>
          <a:p>
            <a:pPr indent="-323850" lvl="2" marL="1371600" rtl="0" algn="l">
              <a:lnSpc>
                <a:spcPct val="150000"/>
              </a:lnSpc>
              <a:spcBef>
                <a:spcPts val="0"/>
              </a:spcBef>
              <a:spcAft>
                <a:spcPts val="0"/>
              </a:spcAft>
              <a:buClr>
                <a:srgbClr val="000000"/>
              </a:buClr>
              <a:buSzPts val="1500"/>
              <a:buFont typeface="Raleway"/>
              <a:buChar char="-"/>
            </a:pPr>
            <a:r>
              <a:rPr lang="en" sz="1500">
                <a:solidFill>
                  <a:srgbClr val="000000"/>
                </a:solidFill>
                <a:latin typeface="Raleway"/>
                <a:ea typeface="Raleway"/>
                <a:cs typeface="Raleway"/>
                <a:sym typeface="Raleway"/>
              </a:rPr>
              <a:t>I draw a flower. → I drew a house. </a:t>
            </a:r>
            <a:endParaRPr sz="1500">
              <a:solidFill>
                <a:srgbClr val="000000"/>
              </a:solidFill>
              <a:latin typeface="Raleway"/>
              <a:ea typeface="Raleway"/>
              <a:cs typeface="Raleway"/>
              <a:sym typeface="Raleway"/>
            </a:endParaRPr>
          </a:p>
          <a:p>
            <a:pPr indent="-323850" lvl="2" marL="1371600" rtl="0" algn="l">
              <a:lnSpc>
                <a:spcPct val="150000"/>
              </a:lnSpc>
              <a:spcBef>
                <a:spcPts val="0"/>
              </a:spcBef>
              <a:spcAft>
                <a:spcPts val="0"/>
              </a:spcAft>
              <a:buClr>
                <a:srgbClr val="000000"/>
              </a:buClr>
              <a:buSzPts val="1500"/>
              <a:buFont typeface="Raleway"/>
              <a:buChar char="-"/>
            </a:pPr>
            <a:r>
              <a:rPr lang="en" sz="1500">
                <a:solidFill>
                  <a:srgbClr val="000000"/>
                </a:solidFill>
                <a:latin typeface="Raleway"/>
                <a:ea typeface="Raleway"/>
                <a:cs typeface="Raleway"/>
                <a:sym typeface="Raleway"/>
              </a:rPr>
              <a:t>Past tense words: yesterday, last week, (anything that describes a day that is before today)</a:t>
            </a:r>
            <a:endParaRPr sz="1500">
              <a:solidFill>
                <a:srgbClr val="000000"/>
              </a:solidFill>
              <a:latin typeface="Raleway"/>
              <a:ea typeface="Raleway"/>
              <a:cs typeface="Raleway"/>
              <a:sym typeface="Raleway"/>
            </a:endParaRPr>
          </a:p>
          <a:p>
            <a:pPr indent="0" lvl="0" marL="0" rtl="0" algn="l">
              <a:spcBef>
                <a:spcPts val="600"/>
              </a:spcBef>
              <a:spcAft>
                <a:spcPts val="0"/>
              </a:spcAft>
              <a:buNone/>
            </a:pPr>
            <a:r>
              <a:t/>
            </a:r>
            <a:endParaRPr/>
          </a:p>
        </p:txBody>
      </p:sp>
      <p:sp>
        <p:nvSpPr>
          <p:cNvPr id="190" name="Google Shape;190;p26"/>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94" name="Shape 194"/>
        <p:cNvGrpSpPr/>
        <p:nvPr/>
      </p:nvGrpSpPr>
      <p:grpSpPr>
        <a:xfrm>
          <a:off x="0" y="0"/>
          <a:ext cx="0" cy="0"/>
          <a:chOff x="0" y="0"/>
          <a:chExt cx="0" cy="0"/>
        </a:xfrm>
      </p:grpSpPr>
      <p:sp>
        <p:nvSpPr>
          <p:cNvPr id="195" name="Google Shape;195;p27"/>
          <p:cNvSpPr txBox="1"/>
          <p:nvPr>
            <p:ph idx="1" type="body"/>
          </p:nvPr>
        </p:nvSpPr>
        <p:spPr>
          <a:xfrm>
            <a:off x="922000" y="585200"/>
            <a:ext cx="7682400" cy="3927000"/>
          </a:xfrm>
          <a:prstGeom prst="rect">
            <a:avLst/>
          </a:prstGeom>
        </p:spPr>
        <p:txBody>
          <a:bodyPr anchorCtr="0" anchor="t" bIns="91425" lIns="91425" spcFirstLastPara="1" rIns="91425" wrap="square" tIns="91425">
            <a:noAutofit/>
          </a:bodyPr>
          <a:lstStyle/>
          <a:p>
            <a:pPr indent="-323850" lvl="1" marL="914400" rtl="0" algn="l">
              <a:lnSpc>
                <a:spcPct val="150000"/>
              </a:lnSpc>
              <a:spcBef>
                <a:spcPts val="0"/>
              </a:spcBef>
              <a:spcAft>
                <a:spcPts val="0"/>
              </a:spcAft>
              <a:buClr>
                <a:srgbClr val="000000"/>
              </a:buClr>
              <a:buSzPts val="1500"/>
              <a:buFont typeface="Times New Roman"/>
              <a:buChar char="-"/>
            </a:pPr>
            <a:r>
              <a:rPr lang="en" sz="1500">
                <a:solidFill>
                  <a:srgbClr val="000000"/>
                </a:solidFill>
                <a:latin typeface="Raleway"/>
                <a:ea typeface="Raleway"/>
                <a:cs typeface="Raleway"/>
                <a:sym typeface="Raleway"/>
              </a:rPr>
              <a:t>I d</a:t>
            </a:r>
            <a:r>
              <a:rPr lang="en" sz="1500">
                <a:solidFill>
                  <a:srgbClr val="FF00FF"/>
                </a:solidFill>
                <a:latin typeface="Raleway"/>
                <a:ea typeface="Raleway"/>
                <a:cs typeface="Raleway"/>
                <a:sym typeface="Raleway"/>
              </a:rPr>
              <a:t>o</a:t>
            </a:r>
            <a:r>
              <a:rPr lang="en" sz="1500">
                <a:solidFill>
                  <a:srgbClr val="000000"/>
                </a:solidFill>
                <a:latin typeface="Raleway"/>
                <a:ea typeface="Raleway"/>
                <a:cs typeface="Raleway"/>
                <a:sym typeface="Raleway"/>
              </a:rPr>
              <a:t> → I d</a:t>
            </a:r>
            <a:r>
              <a:rPr lang="en" sz="1500">
                <a:solidFill>
                  <a:srgbClr val="FF00FF"/>
                </a:solidFill>
                <a:latin typeface="Raleway"/>
                <a:ea typeface="Raleway"/>
                <a:cs typeface="Raleway"/>
                <a:sym typeface="Raleway"/>
              </a:rPr>
              <a:t>id</a:t>
            </a:r>
            <a:endParaRPr sz="1500">
              <a:solidFill>
                <a:srgbClr val="000000"/>
              </a:solidFill>
              <a:latin typeface="Raleway"/>
              <a:ea typeface="Raleway"/>
              <a:cs typeface="Raleway"/>
              <a:sym typeface="Raleway"/>
            </a:endParaRPr>
          </a:p>
          <a:p>
            <a:pPr indent="-323850" lvl="2" marL="1371600" rtl="0" algn="l">
              <a:lnSpc>
                <a:spcPct val="150000"/>
              </a:lnSpc>
              <a:spcBef>
                <a:spcPts val="0"/>
              </a:spcBef>
              <a:spcAft>
                <a:spcPts val="0"/>
              </a:spcAft>
              <a:buClr>
                <a:srgbClr val="000000"/>
              </a:buClr>
              <a:buSzPts val="1500"/>
              <a:buFont typeface="Raleway"/>
              <a:buChar char="-"/>
            </a:pPr>
            <a:r>
              <a:rPr lang="en" sz="1500">
                <a:solidFill>
                  <a:srgbClr val="000000"/>
                </a:solidFill>
                <a:latin typeface="Raleway"/>
                <a:ea typeface="Raleway"/>
                <a:cs typeface="Raleway"/>
                <a:sym typeface="Raleway"/>
              </a:rPr>
              <a:t>I do exercise. → I did (had) a barbecue.</a:t>
            </a:r>
            <a:endParaRPr sz="1500">
              <a:solidFill>
                <a:srgbClr val="000000"/>
              </a:solidFill>
              <a:latin typeface="Raleway"/>
              <a:ea typeface="Raleway"/>
              <a:cs typeface="Raleway"/>
              <a:sym typeface="Raleway"/>
            </a:endParaRPr>
          </a:p>
          <a:p>
            <a:pPr indent="-323850" lvl="1" marL="914400" rtl="0" algn="l">
              <a:lnSpc>
                <a:spcPct val="150000"/>
              </a:lnSpc>
              <a:spcBef>
                <a:spcPts val="0"/>
              </a:spcBef>
              <a:spcAft>
                <a:spcPts val="0"/>
              </a:spcAft>
              <a:buClr>
                <a:srgbClr val="000000"/>
              </a:buClr>
              <a:buSzPts val="1500"/>
              <a:buFont typeface="Times New Roman"/>
              <a:buChar char="-"/>
            </a:pPr>
            <a:r>
              <a:rPr lang="en" sz="1500">
                <a:solidFill>
                  <a:srgbClr val="000000"/>
                </a:solidFill>
                <a:latin typeface="Raleway"/>
                <a:ea typeface="Raleway"/>
                <a:cs typeface="Raleway"/>
                <a:sym typeface="Raleway"/>
              </a:rPr>
              <a:t>I ma</a:t>
            </a:r>
            <a:r>
              <a:rPr lang="en" sz="1500">
                <a:solidFill>
                  <a:srgbClr val="FF00FF"/>
                </a:solidFill>
                <a:latin typeface="Raleway"/>
                <a:ea typeface="Raleway"/>
                <a:cs typeface="Raleway"/>
                <a:sym typeface="Raleway"/>
              </a:rPr>
              <a:t>k</a:t>
            </a:r>
            <a:r>
              <a:rPr lang="en" sz="1500">
                <a:solidFill>
                  <a:srgbClr val="000000"/>
                </a:solidFill>
                <a:latin typeface="Raleway"/>
                <a:ea typeface="Raleway"/>
                <a:cs typeface="Raleway"/>
                <a:sym typeface="Raleway"/>
              </a:rPr>
              <a:t>e → I ma</a:t>
            </a:r>
            <a:r>
              <a:rPr lang="en" sz="1500">
                <a:solidFill>
                  <a:srgbClr val="FF00FF"/>
                </a:solidFill>
                <a:latin typeface="Raleway"/>
                <a:ea typeface="Raleway"/>
                <a:cs typeface="Raleway"/>
                <a:sym typeface="Raleway"/>
              </a:rPr>
              <a:t>d</a:t>
            </a:r>
            <a:r>
              <a:rPr lang="en" sz="1500">
                <a:solidFill>
                  <a:srgbClr val="000000"/>
                </a:solidFill>
                <a:latin typeface="Raleway"/>
                <a:ea typeface="Raleway"/>
                <a:cs typeface="Raleway"/>
                <a:sym typeface="Raleway"/>
              </a:rPr>
              <a:t>e</a:t>
            </a:r>
            <a:endParaRPr sz="1500">
              <a:solidFill>
                <a:srgbClr val="000000"/>
              </a:solidFill>
              <a:latin typeface="Raleway"/>
              <a:ea typeface="Raleway"/>
              <a:cs typeface="Raleway"/>
              <a:sym typeface="Raleway"/>
            </a:endParaRPr>
          </a:p>
          <a:p>
            <a:pPr indent="-323850" lvl="2" marL="1371600" rtl="0" algn="l">
              <a:lnSpc>
                <a:spcPct val="150000"/>
              </a:lnSpc>
              <a:spcBef>
                <a:spcPts val="0"/>
              </a:spcBef>
              <a:spcAft>
                <a:spcPts val="0"/>
              </a:spcAft>
              <a:buClr>
                <a:srgbClr val="000000"/>
              </a:buClr>
              <a:buSzPts val="1500"/>
              <a:buFont typeface="Raleway"/>
              <a:buChar char="-"/>
            </a:pPr>
            <a:r>
              <a:rPr lang="en" sz="1500">
                <a:solidFill>
                  <a:srgbClr val="000000"/>
                </a:solidFill>
                <a:latin typeface="Raleway"/>
                <a:ea typeface="Raleway"/>
                <a:cs typeface="Raleway"/>
                <a:sym typeface="Raleway"/>
              </a:rPr>
              <a:t>I make a cake. → Yesterday I made chicken. </a:t>
            </a:r>
            <a:endParaRPr sz="1500">
              <a:solidFill>
                <a:srgbClr val="000000"/>
              </a:solidFill>
              <a:latin typeface="Raleway"/>
              <a:ea typeface="Raleway"/>
              <a:cs typeface="Raleway"/>
              <a:sym typeface="Raleway"/>
            </a:endParaRPr>
          </a:p>
          <a:p>
            <a:pPr indent="-323850" lvl="1" marL="914400" rtl="0" algn="l">
              <a:lnSpc>
                <a:spcPct val="150000"/>
              </a:lnSpc>
              <a:spcBef>
                <a:spcPts val="0"/>
              </a:spcBef>
              <a:spcAft>
                <a:spcPts val="0"/>
              </a:spcAft>
              <a:buClr>
                <a:srgbClr val="000000"/>
              </a:buClr>
              <a:buSzPts val="1500"/>
              <a:buFont typeface="Times New Roman"/>
              <a:buChar char="-"/>
            </a:pPr>
            <a:r>
              <a:rPr lang="en" sz="1500">
                <a:solidFill>
                  <a:srgbClr val="000000"/>
                </a:solidFill>
                <a:latin typeface="Raleway"/>
                <a:ea typeface="Raleway"/>
                <a:cs typeface="Raleway"/>
                <a:sym typeface="Raleway"/>
              </a:rPr>
              <a:t>I me</a:t>
            </a:r>
            <a:r>
              <a:rPr lang="en" sz="1500">
                <a:solidFill>
                  <a:srgbClr val="FF00FF"/>
                </a:solidFill>
                <a:latin typeface="Raleway"/>
                <a:ea typeface="Raleway"/>
                <a:cs typeface="Raleway"/>
                <a:sym typeface="Raleway"/>
              </a:rPr>
              <a:t>e</a:t>
            </a:r>
            <a:r>
              <a:rPr lang="en" sz="1500">
                <a:solidFill>
                  <a:srgbClr val="000000"/>
                </a:solidFill>
                <a:latin typeface="Raleway"/>
                <a:ea typeface="Raleway"/>
                <a:cs typeface="Raleway"/>
                <a:sym typeface="Raleway"/>
              </a:rPr>
              <a:t>t → I met</a:t>
            </a:r>
            <a:endParaRPr sz="1500">
              <a:solidFill>
                <a:srgbClr val="000000"/>
              </a:solidFill>
              <a:latin typeface="Raleway"/>
              <a:ea typeface="Raleway"/>
              <a:cs typeface="Raleway"/>
              <a:sym typeface="Raleway"/>
            </a:endParaRPr>
          </a:p>
          <a:p>
            <a:pPr indent="-323850" lvl="2" marL="1371600" rtl="0" algn="l">
              <a:lnSpc>
                <a:spcPct val="150000"/>
              </a:lnSpc>
              <a:spcBef>
                <a:spcPts val="0"/>
              </a:spcBef>
              <a:spcAft>
                <a:spcPts val="0"/>
              </a:spcAft>
              <a:buClr>
                <a:srgbClr val="000000"/>
              </a:buClr>
              <a:buSzPts val="1500"/>
              <a:buFont typeface="Raleway"/>
              <a:buChar char="-"/>
            </a:pPr>
            <a:r>
              <a:rPr lang="en" sz="1500">
                <a:solidFill>
                  <a:srgbClr val="000000"/>
                </a:solidFill>
                <a:latin typeface="Raleway"/>
                <a:ea typeface="Raleway"/>
                <a:cs typeface="Raleway"/>
                <a:sym typeface="Raleway"/>
              </a:rPr>
              <a:t>I meet my neighbor. → Three years ago, I met my husband!</a:t>
            </a:r>
            <a:endParaRPr sz="1500">
              <a:solidFill>
                <a:srgbClr val="000000"/>
              </a:solidFill>
              <a:latin typeface="Raleway"/>
              <a:ea typeface="Raleway"/>
              <a:cs typeface="Raleway"/>
              <a:sym typeface="Raleway"/>
            </a:endParaRPr>
          </a:p>
          <a:p>
            <a:pPr indent="-323850" lvl="2" marL="1371600" rtl="0" algn="l">
              <a:lnSpc>
                <a:spcPct val="150000"/>
              </a:lnSpc>
              <a:spcBef>
                <a:spcPts val="0"/>
              </a:spcBef>
              <a:spcAft>
                <a:spcPts val="0"/>
              </a:spcAft>
              <a:buClr>
                <a:srgbClr val="000000"/>
              </a:buClr>
              <a:buSzPts val="1500"/>
              <a:buFont typeface="Raleway"/>
              <a:buChar char="-"/>
            </a:pPr>
            <a:r>
              <a:rPr lang="en" sz="1500">
                <a:solidFill>
                  <a:srgbClr val="000000"/>
                </a:solidFill>
                <a:latin typeface="Raleway"/>
                <a:ea typeface="Raleway"/>
                <a:cs typeface="Raleway"/>
                <a:sym typeface="Raleway"/>
              </a:rPr>
              <a:t>Present tense words: today, right now… </a:t>
            </a:r>
            <a:endParaRPr sz="1500">
              <a:solidFill>
                <a:srgbClr val="000000"/>
              </a:solidFill>
              <a:latin typeface="Raleway"/>
              <a:ea typeface="Raleway"/>
              <a:cs typeface="Raleway"/>
              <a:sym typeface="Raleway"/>
            </a:endParaRPr>
          </a:p>
          <a:p>
            <a:pPr indent="-323850" lvl="1" marL="914400" rtl="0" algn="l">
              <a:lnSpc>
                <a:spcPct val="150000"/>
              </a:lnSpc>
              <a:spcBef>
                <a:spcPts val="0"/>
              </a:spcBef>
              <a:spcAft>
                <a:spcPts val="0"/>
              </a:spcAft>
              <a:buClr>
                <a:srgbClr val="000000"/>
              </a:buClr>
              <a:buSzPts val="1500"/>
              <a:buFont typeface="Times New Roman"/>
              <a:buChar char="-"/>
            </a:pPr>
            <a:r>
              <a:rPr lang="en" sz="1500">
                <a:solidFill>
                  <a:srgbClr val="000000"/>
                </a:solidFill>
                <a:latin typeface="Raleway"/>
                <a:ea typeface="Raleway"/>
                <a:cs typeface="Raleway"/>
                <a:sym typeface="Raleway"/>
              </a:rPr>
              <a:t>I pa</a:t>
            </a:r>
            <a:r>
              <a:rPr lang="en" sz="1500">
                <a:solidFill>
                  <a:srgbClr val="FF00FF"/>
                </a:solidFill>
                <a:latin typeface="Raleway"/>
                <a:ea typeface="Raleway"/>
                <a:cs typeface="Raleway"/>
                <a:sym typeface="Raleway"/>
              </a:rPr>
              <a:t>y</a:t>
            </a:r>
            <a:r>
              <a:rPr lang="en" sz="1500">
                <a:solidFill>
                  <a:srgbClr val="000000"/>
                </a:solidFill>
                <a:latin typeface="Raleway"/>
                <a:ea typeface="Raleway"/>
                <a:cs typeface="Raleway"/>
                <a:sym typeface="Raleway"/>
              </a:rPr>
              <a:t> → I pa</a:t>
            </a:r>
            <a:r>
              <a:rPr lang="en" sz="1500">
                <a:solidFill>
                  <a:srgbClr val="FF00FF"/>
                </a:solidFill>
                <a:latin typeface="Raleway"/>
                <a:ea typeface="Raleway"/>
                <a:cs typeface="Raleway"/>
                <a:sym typeface="Raleway"/>
              </a:rPr>
              <a:t>id</a:t>
            </a:r>
            <a:r>
              <a:rPr lang="en" sz="1500">
                <a:solidFill>
                  <a:srgbClr val="000000"/>
                </a:solidFill>
                <a:latin typeface="Raleway"/>
                <a:ea typeface="Raleway"/>
                <a:cs typeface="Raleway"/>
                <a:sym typeface="Raleway"/>
              </a:rPr>
              <a:t> </a:t>
            </a:r>
            <a:endParaRPr sz="1500">
              <a:solidFill>
                <a:srgbClr val="000000"/>
              </a:solidFill>
              <a:latin typeface="Raleway"/>
              <a:ea typeface="Raleway"/>
              <a:cs typeface="Raleway"/>
              <a:sym typeface="Raleway"/>
            </a:endParaRPr>
          </a:p>
          <a:p>
            <a:pPr indent="-323850" lvl="2" marL="1371600" rtl="0" algn="l">
              <a:lnSpc>
                <a:spcPct val="150000"/>
              </a:lnSpc>
              <a:spcBef>
                <a:spcPts val="0"/>
              </a:spcBef>
              <a:spcAft>
                <a:spcPts val="0"/>
              </a:spcAft>
              <a:buClr>
                <a:srgbClr val="000000"/>
              </a:buClr>
              <a:buSzPts val="1500"/>
              <a:buFont typeface="Raleway"/>
              <a:buChar char="-"/>
            </a:pPr>
            <a:r>
              <a:rPr lang="en" sz="1500">
                <a:solidFill>
                  <a:srgbClr val="000000"/>
                </a:solidFill>
                <a:latin typeface="Raleway"/>
                <a:ea typeface="Raleway"/>
                <a:cs typeface="Raleway"/>
                <a:sym typeface="Raleway"/>
              </a:rPr>
              <a:t>Today I pay for my car. → Yesterday I paid my security deposit. </a:t>
            </a:r>
            <a:endParaRPr sz="1500">
              <a:solidFill>
                <a:srgbClr val="000000"/>
              </a:solidFill>
              <a:latin typeface="Raleway"/>
              <a:ea typeface="Raleway"/>
              <a:cs typeface="Raleway"/>
              <a:sym typeface="Raleway"/>
            </a:endParaRPr>
          </a:p>
          <a:p>
            <a:pPr indent="-323850" lvl="1" marL="914400" rtl="0" algn="l">
              <a:lnSpc>
                <a:spcPct val="150000"/>
              </a:lnSpc>
              <a:spcBef>
                <a:spcPts val="0"/>
              </a:spcBef>
              <a:spcAft>
                <a:spcPts val="0"/>
              </a:spcAft>
              <a:buClr>
                <a:srgbClr val="000000"/>
              </a:buClr>
              <a:buSzPts val="1500"/>
              <a:buFont typeface="Times New Roman"/>
              <a:buChar char="-"/>
            </a:pPr>
            <a:r>
              <a:rPr lang="en" sz="1500">
                <a:solidFill>
                  <a:srgbClr val="000000"/>
                </a:solidFill>
                <a:latin typeface="Raleway"/>
                <a:ea typeface="Raleway"/>
                <a:cs typeface="Raleway"/>
                <a:sym typeface="Raleway"/>
              </a:rPr>
              <a:t>I sen</a:t>
            </a:r>
            <a:r>
              <a:rPr lang="en" sz="1500">
                <a:solidFill>
                  <a:srgbClr val="FF00FF"/>
                </a:solidFill>
                <a:latin typeface="Raleway"/>
                <a:ea typeface="Raleway"/>
                <a:cs typeface="Raleway"/>
                <a:sym typeface="Raleway"/>
              </a:rPr>
              <a:t>d</a:t>
            </a:r>
            <a:r>
              <a:rPr lang="en" sz="1500">
                <a:solidFill>
                  <a:srgbClr val="000000"/>
                </a:solidFill>
                <a:latin typeface="Raleway"/>
                <a:ea typeface="Raleway"/>
                <a:cs typeface="Raleway"/>
                <a:sym typeface="Raleway"/>
              </a:rPr>
              <a:t> → I sen</a:t>
            </a:r>
            <a:r>
              <a:rPr lang="en" sz="1500">
                <a:solidFill>
                  <a:srgbClr val="FF00FF"/>
                </a:solidFill>
                <a:latin typeface="Raleway"/>
                <a:ea typeface="Raleway"/>
                <a:cs typeface="Raleway"/>
                <a:sym typeface="Raleway"/>
              </a:rPr>
              <a:t>t</a:t>
            </a:r>
            <a:endParaRPr sz="1500">
              <a:solidFill>
                <a:srgbClr val="000000"/>
              </a:solidFill>
              <a:latin typeface="Raleway"/>
              <a:ea typeface="Raleway"/>
              <a:cs typeface="Raleway"/>
              <a:sym typeface="Raleway"/>
            </a:endParaRPr>
          </a:p>
          <a:p>
            <a:pPr indent="-323850" lvl="2" marL="1371600" rtl="0" algn="l">
              <a:lnSpc>
                <a:spcPct val="150000"/>
              </a:lnSpc>
              <a:spcBef>
                <a:spcPts val="0"/>
              </a:spcBef>
              <a:spcAft>
                <a:spcPts val="0"/>
              </a:spcAft>
              <a:buClr>
                <a:srgbClr val="000000"/>
              </a:buClr>
              <a:buSzPts val="1500"/>
              <a:buFont typeface="Raleway"/>
              <a:buChar char="-"/>
            </a:pPr>
            <a:r>
              <a:rPr lang="en" sz="1500">
                <a:solidFill>
                  <a:srgbClr val="000000"/>
                </a:solidFill>
                <a:latin typeface="Raleway"/>
                <a:ea typeface="Raleway"/>
                <a:cs typeface="Raleway"/>
                <a:sym typeface="Raleway"/>
              </a:rPr>
              <a:t>I send mail. → I sent a letter. </a:t>
            </a:r>
            <a:endParaRPr sz="1500">
              <a:solidFill>
                <a:srgbClr val="000000"/>
              </a:solidFill>
              <a:latin typeface="Raleway"/>
              <a:ea typeface="Raleway"/>
              <a:cs typeface="Raleway"/>
              <a:sym typeface="Raleway"/>
            </a:endParaRPr>
          </a:p>
          <a:p>
            <a:pPr indent="0" lvl="0" marL="0" rtl="0" algn="l">
              <a:spcBef>
                <a:spcPts val="600"/>
              </a:spcBef>
              <a:spcAft>
                <a:spcPts val="0"/>
              </a:spcAft>
              <a:buNone/>
            </a:pPr>
            <a:r>
              <a:t/>
            </a:r>
            <a:endParaRPr/>
          </a:p>
        </p:txBody>
      </p:sp>
      <p:sp>
        <p:nvSpPr>
          <p:cNvPr id="196" name="Google Shape;196;p27"/>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00" name="Shape 200"/>
        <p:cNvGrpSpPr/>
        <p:nvPr/>
      </p:nvGrpSpPr>
      <p:grpSpPr>
        <a:xfrm>
          <a:off x="0" y="0"/>
          <a:ext cx="0" cy="0"/>
          <a:chOff x="0" y="0"/>
          <a:chExt cx="0" cy="0"/>
        </a:xfrm>
      </p:grpSpPr>
      <p:sp>
        <p:nvSpPr>
          <p:cNvPr id="201" name="Google Shape;201;p28"/>
          <p:cNvSpPr txBox="1"/>
          <p:nvPr>
            <p:ph idx="1" type="body"/>
          </p:nvPr>
        </p:nvSpPr>
        <p:spPr>
          <a:xfrm>
            <a:off x="922000" y="356600"/>
            <a:ext cx="7682400" cy="4978800"/>
          </a:xfrm>
          <a:prstGeom prst="rect">
            <a:avLst/>
          </a:prstGeom>
        </p:spPr>
        <p:txBody>
          <a:bodyPr anchorCtr="0" anchor="t" bIns="91425" lIns="91425" spcFirstLastPara="1" rIns="91425" wrap="square" tIns="91425">
            <a:noAutofit/>
          </a:bodyPr>
          <a:lstStyle/>
          <a:p>
            <a:pPr indent="-323850" lvl="1" marL="914400" rtl="0" algn="l">
              <a:lnSpc>
                <a:spcPct val="150000"/>
              </a:lnSpc>
              <a:spcBef>
                <a:spcPts val="0"/>
              </a:spcBef>
              <a:spcAft>
                <a:spcPts val="0"/>
              </a:spcAft>
              <a:buClr>
                <a:srgbClr val="000000"/>
              </a:buClr>
              <a:buSzPts val="1500"/>
              <a:buFont typeface="Times New Roman"/>
              <a:buChar char="-"/>
            </a:pPr>
            <a:r>
              <a:rPr lang="en" sz="1500">
                <a:solidFill>
                  <a:srgbClr val="000000"/>
                </a:solidFill>
                <a:latin typeface="Raleway"/>
                <a:ea typeface="Raleway"/>
                <a:cs typeface="Raleway"/>
                <a:sym typeface="Raleway"/>
              </a:rPr>
              <a:t>I sle</a:t>
            </a:r>
            <a:r>
              <a:rPr lang="en" sz="1500">
                <a:solidFill>
                  <a:srgbClr val="FF00FF"/>
                </a:solidFill>
                <a:latin typeface="Raleway"/>
                <a:ea typeface="Raleway"/>
                <a:cs typeface="Raleway"/>
                <a:sym typeface="Raleway"/>
              </a:rPr>
              <a:t>e</a:t>
            </a:r>
            <a:r>
              <a:rPr lang="en" sz="1500">
                <a:solidFill>
                  <a:srgbClr val="000000"/>
                </a:solidFill>
                <a:latin typeface="Raleway"/>
                <a:ea typeface="Raleway"/>
                <a:cs typeface="Raleway"/>
                <a:sym typeface="Raleway"/>
              </a:rPr>
              <a:t>p → I slep</a:t>
            </a:r>
            <a:r>
              <a:rPr lang="en" sz="1500">
                <a:solidFill>
                  <a:srgbClr val="FF00FF"/>
                </a:solidFill>
                <a:latin typeface="Raleway"/>
                <a:ea typeface="Raleway"/>
                <a:cs typeface="Raleway"/>
                <a:sym typeface="Raleway"/>
              </a:rPr>
              <a:t>t</a:t>
            </a:r>
            <a:endParaRPr sz="1500">
              <a:solidFill>
                <a:srgbClr val="000000"/>
              </a:solidFill>
              <a:latin typeface="Raleway"/>
              <a:ea typeface="Raleway"/>
              <a:cs typeface="Raleway"/>
              <a:sym typeface="Raleway"/>
            </a:endParaRPr>
          </a:p>
          <a:p>
            <a:pPr indent="-323850" lvl="2" marL="1371600" rtl="0" algn="l">
              <a:lnSpc>
                <a:spcPct val="150000"/>
              </a:lnSpc>
              <a:spcBef>
                <a:spcPts val="0"/>
              </a:spcBef>
              <a:spcAft>
                <a:spcPts val="0"/>
              </a:spcAft>
              <a:buClr>
                <a:srgbClr val="000000"/>
              </a:buClr>
              <a:buSzPts val="1500"/>
              <a:buFont typeface="Raleway"/>
              <a:buChar char="-"/>
            </a:pPr>
            <a:r>
              <a:rPr lang="en" sz="1500">
                <a:solidFill>
                  <a:srgbClr val="000000"/>
                </a:solidFill>
                <a:latin typeface="Raleway"/>
                <a:ea typeface="Raleway"/>
                <a:cs typeface="Raleway"/>
                <a:sym typeface="Raleway"/>
              </a:rPr>
              <a:t>Today I go to sleep early. → Yesterday I slept late.</a:t>
            </a:r>
            <a:endParaRPr sz="1500">
              <a:solidFill>
                <a:srgbClr val="000000"/>
              </a:solidFill>
              <a:latin typeface="Raleway"/>
              <a:ea typeface="Raleway"/>
              <a:cs typeface="Raleway"/>
              <a:sym typeface="Raleway"/>
            </a:endParaRPr>
          </a:p>
          <a:p>
            <a:pPr indent="-323850" lvl="2" marL="1371600" rtl="0" algn="l">
              <a:lnSpc>
                <a:spcPct val="150000"/>
              </a:lnSpc>
              <a:spcBef>
                <a:spcPts val="0"/>
              </a:spcBef>
              <a:spcAft>
                <a:spcPts val="0"/>
              </a:spcAft>
              <a:buClr>
                <a:srgbClr val="000000"/>
              </a:buClr>
              <a:buSzPts val="1500"/>
              <a:buFont typeface="Raleway"/>
              <a:buChar char="-"/>
            </a:pPr>
            <a:r>
              <a:rPr lang="en" sz="1500">
                <a:solidFill>
                  <a:srgbClr val="000000"/>
                </a:solidFill>
                <a:latin typeface="Raleway"/>
                <a:ea typeface="Raleway"/>
                <a:cs typeface="Raleway"/>
                <a:sym typeface="Raleway"/>
              </a:rPr>
              <a:t>I sleep in my bed. → I slept in that bed. </a:t>
            </a:r>
            <a:endParaRPr sz="1500">
              <a:solidFill>
                <a:srgbClr val="000000"/>
              </a:solidFill>
              <a:latin typeface="Raleway"/>
              <a:ea typeface="Raleway"/>
              <a:cs typeface="Raleway"/>
              <a:sym typeface="Raleway"/>
            </a:endParaRPr>
          </a:p>
          <a:p>
            <a:pPr indent="-323850" lvl="1" marL="914400" rtl="0" algn="l">
              <a:lnSpc>
                <a:spcPct val="150000"/>
              </a:lnSpc>
              <a:spcBef>
                <a:spcPts val="0"/>
              </a:spcBef>
              <a:spcAft>
                <a:spcPts val="0"/>
              </a:spcAft>
              <a:buClr>
                <a:srgbClr val="000000"/>
              </a:buClr>
              <a:buSzPts val="1500"/>
              <a:buFont typeface="Times New Roman"/>
              <a:buChar char="-"/>
            </a:pPr>
            <a:r>
              <a:rPr lang="en" sz="1500">
                <a:solidFill>
                  <a:srgbClr val="000000"/>
                </a:solidFill>
                <a:latin typeface="Raleway"/>
                <a:ea typeface="Raleway"/>
                <a:cs typeface="Raleway"/>
                <a:sym typeface="Raleway"/>
              </a:rPr>
              <a:t>I st</a:t>
            </a:r>
            <a:r>
              <a:rPr lang="en" sz="1500">
                <a:solidFill>
                  <a:srgbClr val="FF00FF"/>
                </a:solidFill>
                <a:latin typeface="Raleway"/>
                <a:ea typeface="Raleway"/>
                <a:cs typeface="Raleway"/>
                <a:sym typeface="Raleway"/>
              </a:rPr>
              <a:t>an</a:t>
            </a:r>
            <a:r>
              <a:rPr lang="en" sz="1500">
                <a:solidFill>
                  <a:srgbClr val="000000"/>
                </a:solidFill>
                <a:latin typeface="Raleway"/>
                <a:ea typeface="Raleway"/>
                <a:cs typeface="Raleway"/>
                <a:sym typeface="Raleway"/>
              </a:rPr>
              <a:t>d → I st</a:t>
            </a:r>
            <a:r>
              <a:rPr lang="en" sz="1500">
                <a:solidFill>
                  <a:srgbClr val="FF00FF"/>
                </a:solidFill>
                <a:latin typeface="Raleway"/>
                <a:ea typeface="Raleway"/>
                <a:cs typeface="Raleway"/>
                <a:sym typeface="Raleway"/>
              </a:rPr>
              <a:t>oo</a:t>
            </a:r>
            <a:r>
              <a:rPr lang="en" sz="1500">
                <a:solidFill>
                  <a:srgbClr val="000000"/>
                </a:solidFill>
                <a:latin typeface="Raleway"/>
                <a:ea typeface="Raleway"/>
                <a:cs typeface="Raleway"/>
                <a:sym typeface="Raleway"/>
              </a:rPr>
              <a:t>d</a:t>
            </a:r>
            <a:endParaRPr sz="1500">
              <a:solidFill>
                <a:srgbClr val="000000"/>
              </a:solidFill>
              <a:latin typeface="Raleway"/>
              <a:ea typeface="Raleway"/>
              <a:cs typeface="Raleway"/>
              <a:sym typeface="Raleway"/>
            </a:endParaRPr>
          </a:p>
          <a:p>
            <a:pPr indent="-323850" lvl="2" marL="1371600" rtl="0" algn="l">
              <a:lnSpc>
                <a:spcPct val="150000"/>
              </a:lnSpc>
              <a:spcBef>
                <a:spcPts val="0"/>
              </a:spcBef>
              <a:spcAft>
                <a:spcPts val="0"/>
              </a:spcAft>
              <a:buClr>
                <a:srgbClr val="000000"/>
              </a:buClr>
              <a:buSzPts val="1500"/>
              <a:buFont typeface="Raleway"/>
              <a:buChar char="-"/>
            </a:pPr>
            <a:r>
              <a:rPr lang="en" sz="1500">
                <a:solidFill>
                  <a:srgbClr val="000000"/>
                </a:solidFill>
                <a:latin typeface="Raleway"/>
                <a:ea typeface="Raleway"/>
                <a:cs typeface="Raleway"/>
                <a:sym typeface="Raleway"/>
              </a:rPr>
              <a:t>I stand all day. → Yesterday I stood all day.</a:t>
            </a:r>
            <a:endParaRPr sz="1500">
              <a:solidFill>
                <a:srgbClr val="000000"/>
              </a:solidFill>
              <a:latin typeface="Raleway"/>
              <a:ea typeface="Raleway"/>
              <a:cs typeface="Raleway"/>
              <a:sym typeface="Raleway"/>
            </a:endParaRPr>
          </a:p>
          <a:p>
            <a:pPr indent="-323850" lvl="2" marL="1371600" rtl="0" algn="l">
              <a:lnSpc>
                <a:spcPct val="150000"/>
              </a:lnSpc>
              <a:spcBef>
                <a:spcPts val="0"/>
              </a:spcBef>
              <a:spcAft>
                <a:spcPts val="0"/>
              </a:spcAft>
              <a:buClr>
                <a:srgbClr val="000000"/>
              </a:buClr>
              <a:buSzPts val="1500"/>
              <a:buFont typeface="Times New Roman"/>
              <a:buChar char="-"/>
            </a:pPr>
            <a:r>
              <a:rPr lang="en" sz="1500">
                <a:solidFill>
                  <a:srgbClr val="000000"/>
                </a:solidFill>
                <a:latin typeface="Raleway"/>
                <a:ea typeface="Raleway"/>
                <a:cs typeface="Raleway"/>
                <a:sym typeface="Raleway"/>
              </a:rPr>
              <a:t>I stand in line at the store. → Yesterday, I stood in line at the store. </a:t>
            </a:r>
            <a:endParaRPr sz="1500">
              <a:solidFill>
                <a:srgbClr val="000000"/>
              </a:solidFill>
              <a:latin typeface="Raleway"/>
              <a:ea typeface="Raleway"/>
              <a:cs typeface="Raleway"/>
              <a:sym typeface="Raleway"/>
            </a:endParaRPr>
          </a:p>
          <a:p>
            <a:pPr indent="-323850" lvl="1" marL="914400" rtl="0" algn="l">
              <a:lnSpc>
                <a:spcPct val="150000"/>
              </a:lnSpc>
              <a:spcBef>
                <a:spcPts val="0"/>
              </a:spcBef>
              <a:spcAft>
                <a:spcPts val="0"/>
              </a:spcAft>
              <a:buClr>
                <a:srgbClr val="000000"/>
              </a:buClr>
              <a:buSzPts val="1500"/>
              <a:buFont typeface="Raleway"/>
              <a:buChar char="-"/>
            </a:pPr>
            <a:r>
              <a:rPr lang="en" sz="1500">
                <a:solidFill>
                  <a:srgbClr val="000000"/>
                </a:solidFill>
                <a:latin typeface="Raleway"/>
                <a:ea typeface="Raleway"/>
                <a:cs typeface="Raleway"/>
                <a:sym typeface="Raleway"/>
              </a:rPr>
              <a:t>I read (sounds like reed) → I read (sounds like red)</a:t>
            </a:r>
            <a:endParaRPr sz="1500">
              <a:solidFill>
                <a:srgbClr val="000000"/>
              </a:solidFill>
              <a:latin typeface="Raleway"/>
              <a:ea typeface="Raleway"/>
              <a:cs typeface="Raleway"/>
              <a:sym typeface="Raleway"/>
            </a:endParaRPr>
          </a:p>
          <a:p>
            <a:pPr indent="-323850" lvl="1" marL="914400" rtl="0" algn="l">
              <a:lnSpc>
                <a:spcPct val="150000"/>
              </a:lnSpc>
              <a:spcBef>
                <a:spcPts val="0"/>
              </a:spcBef>
              <a:spcAft>
                <a:spcPts val="0"/>
              </a:spcAft>
              <a:buClr>
                <a:srgbClr val="000000"/>
              </a:buClr>
              <a:buSzPts val="1500"/>
              <a:buFont typeface="Raleway"/>
              <a:buChar char="-"/>
            </a:pPr>
            <a:r>
              <a:rPr lang="en" sz="1500">
                <a:solidFill>
                  <a:srgbClr val="000000"/>
                </a:solidFill>
                <a:latin typeface="Raleway"/>
                <a:ea typeface="Raleway"/>
                <a:cs typeface="Raleway"/>
                <a:sym typeface="Raleway"/>
              </a:rPr>
              <a:t>I cut → I cut</a:t>
            </a:r>
            <a:endParaRPr sz="1500">
              <a:solidFill>
                <a:srgbClr val="000000"/>
              </a:solidFill>
              <a:latin typeface="Raleway"/>
              <a:ea typeface="Raleway"/>
              <a:cs typeface="Raleway"/>
              <a:sym typeface="Raleway"/>
            </a:endParaRPr>
          </a:p>
          <a:p>
            <a:pPr indent="-323850" lvl="2" marL="1371600" rtl="0" algn="l">
              <a:lnSpc>
                <a:spcPct val="150000"/>
              </a:lnSpc>
              <a:spcBef>
                <a:spcPts val="0"/>
              </a:spcBef>
              <a:spcAft>
                <a:spcPts val="0"/>
              </a:spcAft>
              <a:buClr>
                <a:srgbClr val="000000"/>
              </a:buClr>
              <a:buSzPts val="1500"/>
              <a:buFont typeface="Raleway"/>
              <a:buChar char="-"/>
            </a:pPr>
            <a:r>
              <a:rPr lang="en" sz="1500">
                <a:solidFill>
                  <a:srgbClr val="000000"/>
                </a:solidFill>
                <a:latin typeface="Raleway"/>
                <a:ea typeface="Raleway"/>
                <a:cs typeface="Raleway"/>
                <a:sym typeface="Raleway"/>
              </a:rPr>
              <a:t>I cut with scissors. → Yesterday I cut my hair. </a:t>
            </a:r>
            <a:endParaRPr sz="1500">
              <a:solidFill>
                <a:srgbClr val="000000"/>
              </a:solidFill>
              <a:latin typeface="Raleway"/>
              <a:ea typeface="Raleway"/>
              <a:cs typeface="Raleway"/>
              <a:sym typeface="Raleway"/>
            </a:endParaRPr>
          </a:p>
          <a:p>
            <a:pPr indent="-323850" lvl="1" marL="914400" rtl="0" algn="l">
              <a:lnSpc>
                <a:spcPct val="150000"/>
              </a:lnSpc>
              <a:spcBef>
                <a:spcPts val="0"/>
              </a:spcBef>
              <a:spcAft>
                <a:spcPts val="0"/>
              </a:spcAft>
              <a:buClr>
                <a:srgbClr val="000000"/>
              </a:buClr>
              <a:buSzPts val="1500"/>
              <a:buFont typeface="Times New Roman"/>
              <a:buChar char="-"/>
            </a:pPr>
            <a:r>
              <a:rPr lang="en" sz="1500">
                <a:solidFill>
                  <a:srgbClr val="000000"/>
                </a:solidFill>
                <a:latin typeface="Raleway"/>
                <a:ea typeface="Raleway"/>
                <a:cs typeface="Raleway"/>
                <a:sym typeface="Raleway"/>
              </a:rPr>
              <a:t>I b</a:t>
            </a:r>
            <a:r>
              <a:rPr lang="en" sz="1500">
                <a:solidFill>
                  <a:srgbClr val="FF00FF"/>
                </a:solidFill>
                <a:latin typeface="Raleway"/>
                <a:ea typeface="Raleway"/>
                <a:cs typeface="Raleway"/>
                <a:sym typeface="Raleway"/>
              </a:rPr>
              <a:t>uy </a:t>
            </a:r>
            <a:r>
              <a:rPr lang="en" sz="1500">
                <a:solidFill>
                  <a:srgbClr val="000000"/>
                </a:solidFill>
                <a:latin typeface="Raleway"/>
                <a:ea typeface="Raleway"/>
                <a:cs typeface="Raleway"/>
                <a:sym typeface="Raleway"/>
              </a:rPr>
              <a:t>→ I b</a:t>
            </a:r>
            <a:r>
              <a:rPr lang="en" sz="1500">
                <a:solidFill>
                  <a:srgbClr val="FF00FF"/>
                </a:solidFill>
                <a:latin typeface="Raleway"/>
                <a:ea typeface="Raleway"/>
                <a:cs typeface="Raleway"/>
                <a:sym typeface="Raleway"/>
              </a:rPr>
              <a:t>ought </a:t>
            </a:r>
            <a:r>
              <a:rPr lang="en" sz="1500">
                <a:solidFill>
                  <a:srgbClr val="000000"/>
                </a:solidFill>
                <a:latin typeface="Raleway"/>
                <a:ea typeface="Raleway"/>
                <a:cs typeface="Raleway"/>
                <a:sym typeface="Raleway"/>
              </a:rPr>
              <a:t>(sounds like bot)</a:t>
            </a:r>
            <a:endParaRPr sz="1500">
              <a:solidFill>
                <a:srgbClr val="000000"/>
              </a:solidFill>
              <a:latin typeface="Raleway"/>
              <a:ea typeface="Raleway"/>
              <a:cs typeface="Raleway"/>
              <a:sym typeface="Raleway"/>
            </a:endParaRPr>
          </a:p>
          <a:p>
            <a:pPr indent="-323850" lvl="2" marL="1371600" rtl="0" algn="l">
              <a:lnSpc>
                <a:spcPct val="150000"/>
              </a:lnSpc>
              <a:spcBef>
                <a:spcPts val="0"/>
              </a:spcBef>
              <a:spcAft>
                <a:spcPts val="0"/>
              </a:spcAft>
              <a:buClr>
                <a:srgbClr val="000000"/>
              </a:buClr>
              <a:buSzPts val="1500"/>
              <a:buFont typeface="Raleway"/>
              <a:buChar char="-"/>
            </a:pPr>
            <a:r>
              <a:rPr lang="en" sz="1500">
                <a:solidFill>
                  <a:srgbClr val="000000"/>
                </a:solidFill>
                <a:latin typeface="Raleway"/>
                <a:ea typeface="Raleway"/>
                <a:cs typeface="Raleway"/>
                <a:sym typeface="Raleway"/>
              </a:rPr>
              <a:t>I buy food today. → Last week I bought food at the store. </a:t>
            </a:r>
            <a:endParaRPr sz="1500">
              <a:solidFill>
                <a:srgbClr val="000000"/>
              </a:solidFill>
              <a:latin typeface="Raleway"/>
              <a:ea typeface="Raleway"/>
              <a:cs typeface="Raleway"/>
              <a:sym typeface="Raleway"/>
            </a:endParaRPr>
          </a:p>
          <a:p>
            <a:pPr indent="-323850" lvl="1" marL="914400" rtl="0" algn="l">
              <a:lnSpc>
                <a:spcPct val="150000"/>
              </a:lnSpc>
              <a:spcBef>
                <a:spcPts val="0"/>
              </a:spcBef>
              <a:spcAft>
                <a:spcPts val="0"/>
              </a:spcAft>
              <a:buClr>
                <a:srgbClr val="000000"/>
              </a:buClr>
              <a:buSzPts val="1500"/>
              <a:buFont typeface="Times New Roman"/>
              <a:buChar char="-"/>
            </a:pPr>
            <a:r>
              <a:rPr lang="en" sz="1500">
                <a:solidFill>
                  <a:srgbClr val="000000"/>
                </a:solidFill>
                <a:latin typeface="Raleway"/>
                <a:ea typeface="Raleway"/>
                <a:cs typeface="Raleway"/>
                <a:sym typeface="Raleway"/>
              </a:rPr>
              <a:t>I s</a:t>
            </a:r>
            <a:r>
              <a:rPr lang="en" sz="1500">
                <a:solidFill>
                  <a:srgbClr val="FF00FF"/>
                </a:solidFill>
                <a:latin typeface="Raleway"/>
                <a:ea typeface="Raleway"/>
                <a:cs typeface="Raleway"/>
                <a:sym typeface="Raleway"/>
              </a:rPr>
              <a:t>ee </a:t>
            </a:r>
            <a:r>
              <a:rPr lang="en" sz="1500">
                <a:solidFill>
                  <a:srgbClr val="000000"/>
                </a:solidFill>
                <a:latin typeface="Raleway"/>
                <a:ea typeface="Raleway"/>
                <a:cs typeface="Raleway"/>
                <a:sym typeface="Raleway"/>
              </a:rPr>
              <a:t>→ I s</a:t>
            </a:r>
            <a:r>
              <a:rPr lang="en" sz="1500">
                <a:solidFill>
                  <a:srgbClr val="FF00FF"/>
                </a:solidFill>
                <a:latin typeface="Raleway"/>
                <a:ea typeface="Raleway"/>
                <a:cs typeface="Raleway"/>
                <a:sym typeface="Raleway"/>
              </a:rPr>
              <a:t>aw</a:t>
            </a:r>
            <a:endParaRPr sz="1500">
              <a:solidFill>
                <a:srgbClr val="000000"/>
              </a:solidFill>
              <a:latin typeface="Raleway"/>
              <a:ea typeface="Raleway"/>
              <a:cs typeface="Raleway"/>
              <a:sym typeface="Raleway"/>
            </a:endParaRPr>
          </a:p>
          <a:p>
            <a:pPr indent="-323850" lvl="2" marL="1371600" rtl="0" algn="l">
              <a:lnSpc>
                <a:spcPct val="150000"/>
              </a:lnSpc>
              <a:spcBef>
                <a:spcPts val="0"/>
              </a:spcBef>
              <a:spcAft>
                <a:spcPts val="0"/>
              </a:spcAft>
              <a:buClr>
                <a:srgbClr val="000000"/>
              </a:buClr>
              <a:buSzPts val="1500"/>
              <a:buFont typeface="Raleway"/>
              <a:buChar char="-"/>
            </a:pPr>
            <a:r>
              <a:rPr lang="en" sz="1500">
                <a:solidFill>
                  <a:srgbClr val="000000"/>
                </a:solidFill>
                <a:latin typeface="Raleway"/>
                <a:ea typeface="Raleway"/>
                <a:cs typeface="Raleway"/>
                <a:sym typeface="Raleway"/>
              </a:rPr>
              <a:t>I see you right now. → I saw my mom yesterday.</a:t>
            </a:r>
            <a:endParaRPr>
              <a:solidFill>
                <a:srgbClr val="000000"/>
              </a:solidFill>
              <a:latin typeface="Raleway"/>
              <a:ea typeface="Raleway"/>
              <a:cs typeface="Raleway"/>
              <a:sym typeface="Raleway"/>
            </a:endParaRPr>
          </a:p>
          <a:p>
            <a:pPr indent="0" lvl="0" marL="0" rtl="0" algn="l">
              <a:spcBef>
                <a:spcPts val="600"/>
              </a:spcBef>
              <a:spcAft>
                <a:spcPts val="0"/>
              </a:spcAft>
              <a:buNone/>
            </a:pPr>
            <a:r>
              <a:t/>
            </a:r>
            <a:endParaRPr/>
          </a:p>
        </p:txBody>
      </p:sp>
      <p:sp>
        <p:nvSpPr>
          <p:cNvPr id="202" name="Google Shape;202;p28"/>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06" name="Shape 206"/>
        <p:cNvGrpSpPr/>
        <p:nvPr/>
      </p:nvGrpSpPr>
      <p:grpSpPr>
        <a:xfrm>
          <a:off x="0" y="0"/>
          <a:ext cx="0" cy="0"/>
          <a:chOff x="0" y="0"/>
          <a:chExt cx="0" cy="0"/>
        </a:xfrm>
      </p:grpSpPr>
      <p:sp>
        <p:nvSpPr>
          <p:cNvPr id="207" name="Google Shape;207;p29"/>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descr="Irregular Verbs | Learn All Irregular Verbs in One Song&#10;&#10;💥  CHECK OUT NEW SONG:  Prepositions of Place  👉 https://youtu.be/HjCeMJKNRGY&#10;Prepositions of Time  👉 https://youtu.be/2N0u_PL6RiQ&#10;&#10;© 2019 All rights reserved by Lingportal Online School of English&#10;&#10;Singing songs in English is a simple but effective way of learning the language.&#10;This video will help you to make a difficult process, like learning Irregular Verbs become an enjoyable experience!&#10;&#10;See more videos here -https://www.youtube.com/playlist?list=PLxSMFOK97J0MdJ3KZt38UJZIo8ug0l1Tu&#10;&#10;Visit our website for free english learning materials and check out our courses : https://lingportal.com/&#10;&#10;Easy way of learning English words FREE: Lingwiser App! https://lingportal.com/lingwiser&#10;&#10;&#10;*** Join Perfect English Pronunciation Online Course ***  https://lingportal.com/online-courses/pronunciation/&#10;&#10;The Lingportal Channel team thanks Adam Daffurn a writer and composer who creates unique musical compositions for learning English. And, we also express a deep appreciation to his talent, creativity and high professional qualities.&#10;email:pindrop74@hotmail.com&#10;&#10;Best wishes,&#10;Lingportal Online School of English&#10;&#10;&#10;CONTACT Lingportal: &#10;&#10;Lingportal Website: https://lingportal.com/&#10;Find us on Facebook: https://www.facebook.com/lingportal/" id="208" name="Google Shape;208;p29" title="Irregular Verbs | Learn All Irregular Verbs in One Song">
            <a:hlinkClick r:id="rId3"/>
          </p:cNvPr>
          <p:cNvPicPr preferRelativeResize="0"/>
          <p:nvPr/>
        </p:nvPicPr>
        <p:blipFill>
          <a:blip r:embed="rId4">
            <a:alphaModFix/>
          </a:blip>
          <a:stretch>
            <a:fillRect/>
          </a:stretch>
        </p:blipFill>
        <p:spPr>
          <a:xfrm>
            <a:off x="1650825" y="438875"/>
            <a:ext cx="5842350" cy="4381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922000" y="81982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 Summary: </a:t>
            </a:r>
            <a:endParaRPr/>
          </a:p>
        </p:txBody>
      </p:sp>
      <p:sp>
        <p:nvSpPr>
          <p:cNvPr id="214" name="Google Shape;214;p30"/>
          <p:cNvSpPr txBox="1"/>
          <p:nvPr>
            <p:ph idx="1" type="body"/>
          </p:nvPr>
        </p:nvSpPr>
        <p:spPr>
          <a:xfrm>
            <a:off x="922000" y="1885950"/>
            <a:ext cx="6866100" cy="1459200"/>
          </a:xfrm>
          <a:prstGeom prst="rect">
            <a:avLst/>
          </a:prstGeom>
        </p:spPr>
        <p:txBody>
          <a:bodyPr anchorCtr="0" anchor="t" bIns="91425" lIns="91425" spcFirstLastPara="1" rIns="91425" wrap="square" tIns="91425">
            <a:noAutofit/>
          </a:bodyPr>
          <a:lstStyle/>
          <a:p>
            <a:pPr indent="0" lvl="0" marL="0" rtl="0" algn="l">
              <a:lnSpc>
                <a:spcPct val="150000"/>
              </a:lnSpc>
              <a:spcBef>
                <a:spcPts val="600"/>
              </a:spcBef>
              <a:spcAft>
                <a:spcPts val="0"/>
              </a:spcAft>
              <a:buNone/>
            </a:pPr>
            <a:r>
              <a:rPr lang="en"/>
              <a:t>Today, we practiced using the prepositions at, in, on, and by to describe where some objects are, and also went over some irregulars verbs.</a:t>
            </a:r>
            <a:endParaRPr/>
          </a:p>
          <a:p>
            <a:pPr indent="0" lvl="0" marL="0" rtl="0" algn="l">
              <a:lnSpc>
                <a:spcPct val="150000"/>
              </a:lnSpc>
              <a:spcBef>
                <a:spcPts val="600"/>
              </a:spcBef>
              <a:spcAft>
                <a:spcPts val="0"/>
              </a:spcAft>
              <a:buNone/>
            </a:pPr>
            <a:r>
              <a:t/>
            </a:r>
            <a:endParaRPr/>
          </a:p>
        </p:txBody>
      </p:sp>
      <p:sp>
        <p:nvSpPr>
          <p:cNvPr id="215" name="Google Shape;215;p30"/>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216" name="Google Shape;216;p30"/>
          <p:cNvGrpSpPr/>
          <p:nvPr/>
        </p:nvGrpSpPr>
        <p:grpSpPr>
          <a:xfrm>
            <a:off x="802324" y="3611437"/>
            <a:ext cx="800819" cy="800819"/>
            <a:chOff x="1922075" y="1629000"/>
            <a:chExt cx="437200" cy="437200"/>
          </a:xfrm>
        </p:grpSpPr>
        <p:sp>
          <p:nvSpPr>
            <p:cNvPr id="217" name="Google Shape;217;p30"/>
            <p:cNvSpPr/>
            <p:nvPr/>
          </p:nvSpPr>
          <p:spPr>
            <a:xfrm>
              <a:off x="2208425" y="1629000"/>
              <a:ext cx="150850" cy="150850"/>
            </a:xfrm>
            <a:custGeom>
              <a:rect b="b" l="l" r="r" t="t"/>
              <a:pathLst>
                <a:path extrusionOk="0" h="6034" w="6034">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0"/>
            <p:cNvSpPr/>
            <p:nvPr/>
          </p:nvSpPr>
          <p:spPr>
            <a:xfrm>
              <a:off x="1922075" y="1686400"/>
              <a:ext cx="379800" cy="379800"/>
            </a:xfrm>
            <a:custGeom>
              <a:rect b="b" l="l" r="r" t="t"/>
              <a:pathLst>
                <a:path extrusionOk="0" h="15192" w="15192">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 name="Google Shape;219;p30"/>
          <p:cNvSpPr txBox="1"/>
          <p:nvPr/>
        </p:nvSpPr>
        <p:spPr>
          <a:xfrm>
            <a:off x="1726500" y="3345150"/>
            <a:ext cx="6742800" cy="1306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600"/>
              </a:spcBef>
              <a:spcAft>
                <a:spcPts val="0"/>
              </a:spcAft>
              <a:buNone/>
            </a:pPr>
            <a:r>
              <a:rPr lang="en" sz="1800">
                <a:solidFill>
                  <a:schemeClr val="dk2"/>
                </a:solidFill>
                <a:latin typeface="Raleway Light"/>
                <a:ea typeface="Raleway Light"/>
                <a:cs typeface="Raleway Light"/>
                <a:sym typeface="Raleway Light"/>
              </a:rPr>
              <a:t>Homework: Write 7 sentences using the irregular verbs that we went over this lesson.  Try to include some prepositions if you can!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Greetings</a:t>
            </a:r>
            <a:endParaRPr/>
          </a:p>
        </p:txBody>
      </p:sp>
      <p:sp>
        <p:nvSpPr>
          <p:cNvPr id="68" name="Google Shape;68;p13"/>
          <p:cNvSpPr txBox="1"/>
          <p:nvPr>
            <p:ph idx="1" type="body"/>
          </p:nvPr>
        </p:nvSpPr>
        <p:spPr>
          <a:xfrm>
            <a:off x="922000" y="1885951"/>
            <a:ext cx="6866100" cy="2366100"/>
          </a:xfrm>
          <a:prstGeom prst="rect">
            <a:avLst/>
          </a:prstGeom>
        </p:spPr>
        <p:txBody>
          <a:bodyPr anchorCtr="0" anchor="t" bIns="91425" lIns="91425" spcFirstLastPara="1" rIns="91425" wrap="square" tIns="91425">
            <a:noAutofit/>
          </a:bodyPr>
          <a:lstStyle/>
          <a:p>
            <a:pPr indent="-349250" lvl="0" marL="457200" rtl="0" algn="l">
              <a:lnSpc>
                <a:spcPct val="150000"/>
              </a:lnSpc>
              <a:spcBef>
                <a:spcPts val="600"/>
              </a:spcBef>
              <a:spcAft>
                <a:spcPts val="0"/>
              </a:spcAft>
              <a:buSzPts val="1900"/>
              <a:buChar char="-"/>
            </a:pPr>
            <a:r>
              <a:rPr lang="en" sz="1900"/>
              <a:t>How was your week?</a:t>
            </a:r>
            <a:endParaRPr sz="1900"/>
          </a:p>
          <a:p>
            <a:pPr indent="-349250" lvl="0" marL="457200" rtl="0" algn="l">
              <a:lnSpc>
                <a:spcPct val="150000"/>
              </a:lnSpc>
              <a:spcBef>
                <a:spcPts val="0"/>
              </a:spcBef>
              <a:spcAft>
                <a:spcPts val="0"/>
              </a:spcAft>
              <a:buSzPts val="1900"/>
              <a:buChar char="-"/>
            </a:pPr>
            <a:r>
              <a:rPr lang="en" sz="1900"/>
              <a:t>How was your weekend?</a:t>
            </a:r>
            <a:endParaRPr sz="1900"/>
          </a:p>
          <a:p>
            <a:pPr indent="-349250" lvl="0" marL="457200" rtl="0" algn="l">
              <a:lnSpc>
                <a:spcPct val="150000"/>
              </a:lnSpc>
              <a:spcBef>
                <a:spcPts val="0"/>
              </a:spcBef>
              <a:spcAft>
                <a:spcPts val="0"/>
              </a:spcAft>
              <a:buSzPts val="1900"/>
              <a:buChar char="-"/>
            </a:pPr>
            <a:r>
              <a:rPr lang="en" sz="1900"/>
              <a:t>What did you do this week?</a:t>
            </a:r>
            <a:endParaRPr sz="1900"/>
          </a:p>
          <a:p>
            <a:pPr indent="-349250" lvl="0" marL="457200" rtl="0" algn="l">
              <a:lnSpc>
                <a:spcPct val="150000"/>
              </a:lnSpc>
              <a:spcBef>
                <a:spcPts val="0"/>
              </a:spcBef>
              <a:spcAft>
                <a:spcPts val="0"/>
              </a:spcAft>
              <a:buSzPts val="1900"/>
              <a:buChar char="-"/>
            </a:pPr>
            <a:r>
              <a:rPr lang="en" sz="1900"/>
              <a:t>What did you do today?</a:t>
            </a:r>
            <a:endParaRPr sz="1900"/>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69" name="Google Shape;69;p13"/>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Today</a:t>
            </a:r>
            <a:r>
              <a:rPr lang="en"/>
              <a:t>'s Plan</a:t>
            </a:r>
            <a:endParaRPr/>
          </a:p>
        </p:txBody>
      </p:sp>
      <p:sp>
        <p:nvSpPr>
          <p:cNvPr id="75" name="Google Shape;75;p14"/>
          <p:cNvSpPr txBox="1"/>
          <p:nvPr>
            <p:ph idx="1" type="body"/>
          </p:nvPr>
        </p:nvSpPr>
        <p:spPr>
          <a:xfrm>
            <a:off x="2192975" y="1986688"/>
            <a:ext cx="6866100" cy="2366100"/>
          </a:xfrm>
          <a:prstGeom prst="rect">
            <a:avLst/>
          </a:prstGeom>
        </p:spPr>
        <p:txBody>
          <a:bodyPr anchorCtr="0" anchor="t" bIns="91425" lIns="91425" spcFirstLastPara="1" rIns="91425" wrap="square" tIns="91425">
            <a:noAutofit/>
          </a:bodyPr>
          <a:lstStyle/>
          <a:p>
            <a:pPr indent="-349250" lvl="0" marL="457200" rtl="0" algn="l">
              <a:lnSpc>
                <a:spcPct val="150000"/>
              </a:lnSpc>
              <a:spcBef>
                <a:spcPts val="600"/>
              </a:spcBef>
              <a:spcAft>
                <a:spcPts val="0"/>
              </a:spcAft>
              <a:buSzPts val="1900"/>
              <a:buChar char="-"/>
            </a:pPr>
            <a:r>
              <a:rPr lang="en" sz="1900"/>
              <a:t>Prepositions </a:t>
            </a:r>
            <a:endParaRPr sz="1900"/>
          </a:p>
          <a:p>
            <a:pPr indent="-349250" lvl="0" marL="457200" rtl="0" algn="l">
              <a:lnSpc>
                <a:spcPct val="150000"/>
              </a:lnSpc>
              <a:spcBef>
                <a:spcPts val="0"/>
              </a:spcBef>
              <a:spcAft>
                <a:spcPts val="0"/>
              </a:spcAft>
              <a:buSzPts val="1900"/>
              <a:buChar char="-"/>
            </a:pPr>
            <a:r>
              <a:rPr lang="en" sz="1900"/>
              <a:t>Irregular Verbs</a:t>
            </a:r>
            <a:endParaRPr sz="1900"/>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76" name="Google Shape;76;p14"/>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77" name="Google Shape;77;p14"/>
          <p:cNvGrpSpPr/>
          <p:nvPr/>
        </p:nvGrpSpPr>
        <p:grpSpPr>
          <a:xfrm>
            <a:off x="1371155" y="2139097"/>
            <a:ext cx="641810" cy="641853"/>
            <a:chOff x="1922075" y="1629000"/>
            <a:chExt cx="437200" cy="437200"/>
          </a:xfrm>
        </p:grpSpPr>
        <p:sp>
          <p:nvSpPr>
            <p:cNvPr id="78" name="Google Shape;78;p14"/>
            <p:cNvSpPr/>
            <p:nvPr/>
          </p:nvSpPr>
          <p:spPr>
            <a:xfrm>
              <a:off x="2208425" y="1629000"/>
              <a:ext cx="150850" cy="150850"/>
            </a:xfrm>
            <a:custGeom>
              <a:rect b="b" l="l" r="r" t="t"/>
              <a:pathLst>
                <a:path extrusionOk="0" h="6034" w="6034">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a:off x="1922075" y="1686400"/>
              <a:ext cx="379800" cy="379800"/>
            </a:xfrm>
            <a:custGeom>
              <a:rect b="b" l="l" r="r" t="t"/>
              <a:pathLst>
                <a:path extrusionOk="0" h="15192" w="15192">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7E7E"/>
        </a:solidFill>
      </p:bgPr>
    </p:bg>
    <p:spTree>
      <p:nvGrpSpPr>
        <p:cNvPr id="83" name="Shape 83"/>
        <p:cNvGrpSpPr/>
        <p:nvPr/>
      </p:nvGrpSpPr>
      <p:grpSpPr>
        <a:xfrm>
          <a:off x="0" y="0"/>
          <a:ext cx="0" cy="0"/>
          <a:chOff x="0" y="0"/>
          <a:chExt cx="0" cy="0"/>
        </a:xfrm>
      </p:grpSpPr>
      <p:sp>
        <p:nvSpPr>
          <p:cNvPr id="84" name="Google Shape;84;p15"/>
          <p:cNvSpPr txBox="1"/>
          <p:nvPr>
            <p:ph type="title"/>
          </p:nvPr>
        </p:nvSpPr>
        <p:spPr>
          <a:xfrm>
            <a:off x="922000" y="8917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Prepositions</a:t>
            </a:r>
            <a:endParaRPr/>
          </a:p>
        </p:txBody>
      </p:sp>
      <p:sp>
        <p:nvSpPr>
          <p:cNvPr id="85" name="Google Shape;85;p15"/>
          <p:cNvSpPr txBox="1"/>
          <p:nvPr>
            <p:ph idx="1" type="body"/>
          </p:nvPr>
        </p:nvSpPr>
        <p:spPr>
          <a:xfrm>
            <a:off x="922000" y="1887377"/>
            <a:ext cx="3543300" cy="652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chemeClr val="dk1"/>
                </a:solidFill>
              </a:rPr>
              <a:t>What is a preposition?</a:t>
            </a:r>
            <a:endParaRPr>
              <a:solidFill>
                <a:schemeClr val="dk1"/>
              </a:solidFill>
            </a:endParaRPr>
          </a:p>
          <a:p>
            <a:pPr indent="0" lvl="0" marL="0" rtl="0" algn="l">
              <a:spcBef>
                <a:spcPts val="600"/>
              </a:spcBef>
              <a:spcAft>
                <a:spcPts val="0"/>
              </a:spcAft>
              <a:buNone/>
            </a:pPr>
            <a:r>
              <a:t/>
            </a:r>
            <a:endParaRPr/>
          </a:p>
        </p:txBody>
      </p:sp>
      <p:sp>
        <p:nvSpPr>
          <p:cNvPr id="86" name="Google Shape;86;p15"/>
          <p:cNvSpPr txBox="1"/>
          <p:nvPr>
            <p:ph idx="2" type="body"/>
          </p:nvPr>
        </p:nvSpPr>
        <p:spPr>
          <a:xfrm>
            <a:off x="922000" y="2357951"/>
            <a:ext cx="3543300" cy="2328900"/>
          </a:xfrm>
          <a:prstGeom prst="rect">
            <a:avLst/>
          </a:prstGeom>
          <a:ln>
            <a:noFill/>
          </a:ln>
        </p:spPr>
        <p:txBody>
          <a:bodyPr anchorCtr="0" anchor="t" bIns="91425" lIns="91425" spcFirstLastPara="1" rIns="91425" wrap="square" tIns="91425">
            <a:noAutofit/>
          </a:bodyPr>
          <a:lstStyle/>
          <a:p>
            <a:pPr indent="-342900" lvl="0" marL="457200" rtl="0" algn="l">
              <a:spcBef>
                <a:spcPts val="600"/>
              </a:spcBef>
              <a:spcAft>
                <a:spcPts val="0"/>
              </a:spcAft>
              <a:buClr>
                <a:schemeClr val="dk1"/>
              </a:buClr>
              <a:buSzPts val="1800"/>
              <a:buChar char="-"/>
            </a:pPr>
            <a:r>
              <a:rPr lang="en">
                <a:solidFill>
                  <a:schemeClr val="dk1"/>
                </a:solidFill>
              </a:rPr>
              <a:t>A word that describes where or when something is</a:t>
            </a:r>
            <a:endParaRPr>
              <a:solidFill>
                <a:schemeClr val="dk1"/>
              </a:solidFill>
            </a:endParaRPr>
          </a:p>
        </p:txBody>
      </p:sp>
      <p:sp>
        <p:nvSpPr>
          <p:cNvPr id="87" name="Google Shape;87;p15"/>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88" name="Google Shape;88;p15"/>
          <p:cNvSpPr/>
          <p:nvPr/>
        </p:nvSpPr>
        <p:spPr>
          <a:xfrm>
            <a:off x="6104475" y="793750"/>
            <a:ext cx="2497800" cy="3620100"/>
          </a:xfrm>
          <a:prstGeom prst="rect">
            <a:avLst/>
          </a:prstGeom>
          <a:solidFill>
            <a:schemeClr val="accen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Quicksand"/>
              <a:ea typeface="Quicksand"/>
              <a:cs typeface="Quicksand"/>
              <a:sym typeface="Quicksand"/>
            </a:endParaRPr>
          </a:p>
        </p:txBody>
      </p:sp>
      <p:sp>
        <p:nvSpPr>
          <p:cNvPr id="89" name="Google Shape;89;p15"/>
          <p:cNvSpPr/>
          <p:nvPr/>
        </p:nvSpPr>
        <p:spPr>
          <a:xfrm>
            <a:off x="6247725" y="967975"/>
            <a:ext cx="491711" cy="553201"/>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txBox="1"/>
          <p:nvPr/>
        </p:nvSpPr>
        <p:spPr>
          <a:xfrm>
            <a:off x="6739425" y="951025"/>
            <a:ext cx="1826100" cy="11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latin typeface="Raleway Medium"/>
                <a:ea typeface="Raleway Medium"/>
                <a:cs typeface="Raleway Medium"/>
                <a:sym typeface="Raleway Medium"/>
              </a:rPr>
              <a:t>Let's make a list of prepositions!</a:t>
            </a:r>
            <a:endParaRPr sz="1300">
              <a:solidFill>
                <a:schemeClr val="dk1"/>
              </a:solidFill>
              <a:latin typeface="Raleway Medium"/>
              <a:ea typeface="Raleway Medium"/>
              <a:cs typeface="Raleway Medium"/>
              <a:sym typeface="Raleway Medium"/>
            </a:endParaRPr>
          </a:p>
        </p:txBody>
      </p:sp>
      <p:sp>
        <p:nvSpPr>
          <p:cNvPr id="91" name="Google Shape;91;p15"/>
          <p:cNvSpPr txBox="1"/>
          <p:nvPr/>
        </p:nvSpPr>
        <p:spPr>
          <a:xfrm>
            <a:off x="6342975" y="1749175"/>
            <a:ext cx="1868400" cy="2437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Font typeface="Raleway"/>
              <a:buChar char="-"/>
            </a:pPr>
            <a:r>
              <a:rPr lang="en">
                <a:latin typeface="Raleway"/>
                <a:ea typeface="Raleway"/>
                <a:cs typeface="Raleway"/>
                <a:sym typeface="Raleway"/>
              </a:rPr>
              <a:t>On</a:t>
            </a:r>
            <a:endParaRPr>
              <a:latin typeface="Raleway"/>
              <a:ea typeface="Raleway"/>
              <a:cs typeface="Raleway"/>
              <a:sym typeface="Raleway"/>
            </a:endParaRPr>
          </a:p>
          <a:p>
            <a:pPr indent="-317500" lvl="0" marL="457200" rtl="0" algn="l">
              <a:lnSpc>
                <a:spcPct val="115000"/>
              </a:lnSpc>
              <a:spcBef>
                <a:spcPts val="0"/>
              </a:spcBef>
              <a:spcAft>
                <a:spcPts val="0"/>
              </a:spcAft>
              <a:buSzPts val="1400"/>
              <a:buFont typeface="Raleway"/>
              <a:buChar char="-"/>
            </a:pPr>
            <a:r>
              <a:rPr lang="en">
                <a:latin typeface="Raleway"/>
                <a:ea typeface="Raleway"/>
                <a:cs typeface="Raleway"/>
                <a:sym typeface="Raleway"/>
              </a:rPr>
              <a:t>In</a:t>
            </a:r>
            <a:endParaRPr>
              <a:latin typeface="Raleway"/>
              <a:ea typeface="Raleway"/>
              <a:cs typeface="Raleway"/>
              <a:sym typeface="Raleway"/>
            </a:endParaRPr>
          </a:p>
          <a:p>
            <a:pPr indent="-317500" lvl="0" marL="457200" rtl="0" algn="l">
              <a:lnSpc>
                <a:spcPct val="115000"/>
              </a:lnSpc>
              <a:spcBef>
                <a:spcPts val="0"/>
              </a:spcBef>
              <a:spcAft>
                <a:spcPts val="0"/>
              </a:spcAft>
              <a:buSzPts val="1400"/>
              <a:buFont typeface="Raleway"/>
              <a:buChar char="-"/>
            </a:pPr>
            <a:r>
              <a:rPr lang="en">
                <a:latin typeface="Raleway"/>
                <a:ea typeface="Raleway"/>
                <a:cs typeface="Raleway"/>
                <a:sym typeface="Raleway"/>
              </a:rPr>
              <a:t>Under</a:t>
            </a:r>
            <a:endParaRPr>
              <a:latin typeface="Raleway"/>
              <a:ea typeface="Raleway"/>
              <a:cs typeface="Raleway"/>
              <a:sym typeface="Raleway"/>
            </a:endParaRPr>
          </a:p>
          <a:p>
            <a:pPr indent="-317500" lvl="0" marL="457200" rtl="0" algn="l">
              <a:lnSpc>
                <a:spcPct val="115000"/>
              </a:lnSpc>
              <a:spcBef>
                <a:spcPts val="0"/>
              </a:spcBef>
              <a:spcAft>
                <a:spcPts val="0"/>
              </a:spcAft>
              <a:buSzPts val="1400"/>
              <a:buFont typeface="Raleway"/>
              <a:buChar char="-"/>
            </a:pPr>
            <a:r>
              <a:rPr lang="en">
                <a:latin typeface="Raleway"/>
                <a:ea typeface="Raleway"/>
                <a:cs typeface="Raleway"/>
                <a:sym typeface="Raleway"/>
              </a:rPr>
              <a:t>Above</a:t>
            </a:r>
            <a:endParaRPr>
              <a:latin typeface="Raleway"/>
              <a:ea typeface="Raleway"/>
              <a:cs typeface="Raleway"/>
              <a:sym typeface="Raleway"/>
            </a:endParaRPr>
          </a:p>
          <a:p>
            <a:pPr indent="-317500" lvl="0" marL="457200" rtl="0" algn="l">
              <a:lnSpc>
                <a:spcPct val="115000"/>
              </a:lnSpc>
              <a:spcBef>
                <a:spcPts val="0"/>
              </a:spcBef>
              <a:spcAft>
                <a:spcPts val="0"/>
              </a:spcAft>
              <a:buSzPts val="1400"/>
              <a:buFont typeface="Raleway"/>
              <a:buChar char="-"/>
            </a:pPr>
            <a:r>
              <a:rPr lang="en">
                <a:latin typeface="Raleway"/>
                <a:ea typeface="Raleway"/>
                <a:cs typeface="Raleway"/>
                <a:sym typeface="Raleway"/>
              </a:rPr>
              <a:t>next to</a:t>
            </a:r>
            <a:endParaRPr>
              <a:latin typeface="Raleway"/>
              <a:ea typeface="Raleway"/>
              <a:cs typeface="Raleway"/>
              <a:sym typeface="Raleway"/>
            </a:endParaRPr>
          </a:p>
          <a:p>
            <a:pPr indent="-317500" lvl="0" marL="457200" rtl="0" algn="l">
              <a:lnSpc>
                <a:spcPct val="115000"/>
              </a:lnSpc>
              <a:spcBef>
                <a:spcPts val="0"/>
              </a:spcBef>
              <a:spcAft>
                <a:spcPts val="0"/>
              </a:spcAft>
              <a:buSzPts val="1400"/>
              <a:buFont typeface="Raleway"/>
              <a:buChar char="-"/>
            </a:pPr>
            <a:r>
              <a:rPr lang="en">
                <a:latin typeface="Raleway"/>
                <a:ea typeface="Raleway"/>
                <a:cs typeface="Raleway"/>
                <a:sym typeface="Raleway"/>
              </a:rPr>
              <a:t>Behind</a:t>
            </a:r>
            <a:endParaRPr>
              <a:latin typeface="Raleway"/>
              <a:ea typeface="Raleway"/>
              <a:cs typeface="Raleway"/>
              <a:sym typeface="Raleway"/>
            </a:endParaRPr>
          </a:p>
          <a:p>
            <a:pPr indent="-317500" lvl="0" marL="457200" rtl="0" algn="l">
              <a:lnSpc>
                <a:spcPct val="115000"/>
              </a:lnSpc>
              <a:spcBef>
                <a:spcPts val="0"/>
              </a:spcBef>
              <a:spcAft>
                <a:spcPts val="0"/>
              </a:spcAft>
              <a:buSzPts val="1400"/>
              <a:buFont typeface="Raleway"/>
              <a:buChar char="-"/>
            </a:pPr>
            <a:r>
              <a:rPr lang="en">
                <a:latin typeface="Raleway"/>
                <a:ea typeface="Raleway"/>
                <a:cs typeface="Raleway"/>
                <a:sym typeface="Raleway"/>
              </a:rPr>
              <a:t>Below</a:t>
            </a:r>
            <a:endParaRPr>
              <a:latin typeface="Raleway"/>
              <a:ea typeface="Raleway"/>
              <a:cs typeface="Raleway"/>
              <a:sym typeface="Raleway"/>
            </a:endParaRPr>
          </a:p>
          <a:p>
            <a:pPr indent="-317500" lvl="0" marL="457200" rtl="0" algn="l">
              <a:lnSpc>
                <a:spcPct val="115000"/>
              </a:lnSpc>
              <a:spcBef>
                <a:spcPts val="0"/>
              </a:spcBef>
              <a:spcAft>
                <a:spcPts val="0"/>
              </a:spcAft>
              <a:buSzPts val="1400"/>
              <a:buFont typeface="Raleway"/>
              <a:buChar char="-"/>
            </a:pPr>
            <a:r>
              <a:rPr lang="en">
                <a:latin typeface="Raleway"/>
                <a:ea typeface="Raleway"/>
                <a:cs typeface="Raleway"/>
                <a:sym typeface="Raleway"/>
              </a:rPr>
              <a:t>At</a:t>
            </a:r>
            <a:endParaRPr>
              <a:latin typeface="Raleway"/>
              <a:ea typeface="Raleway"/>
              <a:cs typeface="Raleway"/>
              <a:sym typeface="Raleway"/>
            </a:endParaRPr>
          </a:p>
          <a:p>
            <a:pPr indent="-317500" lvl="0" marL="457200" rtl="0" algn="l">
              <a:lnSpc>
                <a:spcPct val="115000"/>
              </a:lnSpc>
              <a:spcBef>
                <a:spcPts val="0"/>
              </a:spcBef>
              <a:spcAft>
                <a:spcPts val="0"/>
              </a:spcAft>
              <a:buSzPts val="1400"/>
              <a:buFont typeface="Raleway"/>
              <a:buChar char="-"/>
            </a:pPr>
            <a:r>
              <a:rPr lang="en">
                <a:latin typeface="Raleway"/>
                <a:ea typeface="Raleway"/>
                <a:cs typeface="Raleway"/>
                <a:sym typeface="Raleway"/>
              </a:rPr>
              <a:t>By</a:t>
            </a:r>
            <a:endParaRPr>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7E7E"/>
        </a:solidFill>
      </p:bgPr>
    </p:bg>
    <p:spTree>
      <p:nvGrpSpPr>
        <p:cNvPr id="95" name="Shape 95"/>
        <p:cNvGrpSpPr/>
        <p:nvPr/>
      </p:nvGrpSpPr>
      <p:grpSpPr>
        <a:xfrm>
          <a:off x="0" y="0"/>
          <a:ext cx="0" cy="0"/>
          <a:chOff x="0" y="0"/>
          <a:chExt cx="0" cy="0"/>
        </a:xfrm>
      </p:grpSpPr>
      <p:sp>
        <p:nvSpPr>
          <p:cNvPr id="96" name="Google Shape;96;p16"/>
          <p:cNvSpPr txBox="1"/>
          <p:nvPr>
            <p:ph idx="1" type="body"/>
          </p:nvPr>
        </p:nvSpPr>
        <p:spPr>
          <a:xfrm>
            <a:off x="900850" y="934900"/>
            <a:ext cx="2993700" cy="3027600"/>
          </a:xfrm>
          <a:prstGeom prst="rect">
            <a:avLst/>
          </a:prstGeom>
        </p:spPr>
        <p:txBody>
          <a:bodyPr anchorCtr="0" anchor="t" bIns="91425" lIns="91425" spcFirstLastPara="1" rIns="91425" wrap="square" tIns="91425">
            <a:noAutofit/>
          </a:bodyPr>
          <a:lstStyle/>
          <a:p>
            <a:pPr indent="0" lvl="0" marL="0" rtl="0" algn="l">
              <a:lnSpc>
                <a:spcPct val="150000"/>
              </a:lnSpc>
              <a:spcBef>
                <a:spcPts val="600"/>
              </a:spcBef>
              <a:spcAft>
                <a:spcPts val="0"/>
              </a:spcAft>
              <a:buNone/>
            </a:pPr>
            <a:r>
              <a:t/>
            </a:r>
            <a:endParaRPr sz="3100">
              <a:solidFill>
                <a:schemeClr val="dk1"/>
              </a:solidFill>
              <a:latin typeface="Raleway SemiBold"/>
              <a:ea typeface="Raleway SemiBold"/>
              <a:cs typeface="Raleway SemiBold"/>
              <a:sym typeface="Raleway SemiBold"/>
            </a:endParaRPr>
          </a:p>
          <a:p>
            <a:pPr indent="-381000" lvl="0" marL="457200" rtl="0" algn="l">
              <a:lnSpc>
                <a:spcPct val="150000"/>
              </a:lnSpc>
              <a:spcBef>
                <a:spcPts val="600"/>
              </a:spcBef>
              <a:spcAft>
                <a:spcPts val="0"/>
              </a:spcAft>
              <a:buSzPts val="2400"/>
              <a:buFont typeface="Raleway Medium"/>
              <a:buChar char="-"/>
            </a:pPr>
            <a:r>
              <a:rPr lang="en" sz="2400">
                <a:solidFill>
                  <a:schemeClr val="dk1"/>
                </a:solidFill>
                <a:latin typeface="Raleway Medium"/>
                <a:ea typeface="Raleway Medium"/>
                <a:cs typeface="Raleway Medium"/>
                <a:sym typeface="Raleway Medium"/>
              </a:rPr>
              <a:t>A</a:t>
            </a:r>
            <a:r>
              <a:rPr lang="en" sz="2400">
                <a:solidFill>
                  <a:schemeClr val="dk1"/>
                </a:solidFill>
                <a:latin typeface="Raleway Medium"/>
                <a:ea typeface="Raleway Medium"/>
                <a:cs typeface="Raleway Medium"/>
                <a:sym typeface="Raleway Medium"/>
              </a:rPr>
              <a:t>t</a:t>
            </a:r>
            <a:endParaRPr sz="2400">
              <a:solidFill>
                <a:schemeClr val="dk1"/>
              </a:solidFill>
              <a:latin typeface="Raleway Medium"/>
              <a:ea typeface="Raleway Medium"/>
              <a:cs typeface="Raleway Medium"/>
              <a:sym typeface="Raleway Medium"/>
            </a:endParaRPr>
          </a:p>
          <a:p>
            <a:pPr indent="-381000" lvl="0" marL="457200" rtl="0" algn="l">
              <a:lnSpc>
                <a:spcPct val="150000"/>
              </a:lnSpc>
              <a:spcBef>
                <a:spcPts val="0"/>
              </a:spcBef>
              <a:spcAft>
                <a:spcPts val="0"/>
              </a:spcAft>
              <a:buSzPts val="2400"/>
              <a:buFont typeface="Raleway Medium"/>
              <a:buChar char="-"/>
            </a:pPr>
            <a:r>
              <a:rPr lang="en" sz="2400">
                <a:solidFill>
                  <a:schemeClr val="dk1"/>
                </a:solidFill>
                <a:latin typeface="Raleway Medium"/>
                <a:ea typeface="Raleway Medium"/>
                <a:cs typeface="Raleway Medium"/>
                <a:sym typeface="Raleway Medium"/>
              </a:rPr>
              <a:t>On</a:t>
            </a:r>
            <a:endParaRPr sz="2400">
              <a:solidFill>
                <a:schemeClr val="dk1"/>
              </a:solidFill>
              <a:latin typeface="Raleway Medium"/>
              <a:ea typeface="Raleway Medium"/>
              <a:cs typeface="Raleway Medium"/>
              <a:sym typeface="Raleway Medium"/>
            </a:endParaRPr>
          </a:p>
          <a:p>
            <a:pPr indent="-381000" lvl="0" marL="457200" rtl="0" algn="l">
              <a:lnSpc>
                <a:spcPct val="150000"/>
              </a:lnSpc>
              <a:spcBef>
                <a:spcPts val="0"/>
              </a:spcBef>
              <a:spcAft>
                <a:spcPts val="0"/>
              </a:spcAft>
              <a:buSzPts val="2400"/>
              <a:buFont typeface="Raleway Medium"/>
              <a:buChar char="-"/>
            </a:pPr>
            <a:r>
              <a:rPr lang="en" sz="2400">
                <a:solidFill>
                  <a:schemeClr val="dk1"/>
                </a:solidFill>
                <a:latin typeface="Raleway Medium"/>
                <a:ea typeface="Raleway Medium"/>
                <a:cs typeface="Raleway Medium"/>
                <a:sym typeface="Raleway Medium"/>
              </a:rPr>
              <a:t>In</a:t>
            </a:r>
            <a:endParaRPr sz="2400">
              <a:solidFill>
                <a:schemeClr val="dk1"/>
              </a:solidFill>
              <a:latin typeface="Raleway Medium"/>
              <a:ea typeface="Raleway Medium"/>
              <a:cs typeface="Raleway Medium"/>
              <a:sym typeface="Raleway Medium"/>
            </a:endParaRPr>
          </a:p>
          <a:p>
            <a:pPr indent="-381000" lvl="0" marL="457200" rtl="0" algn="l">
              <a:lnSpc>
                <a:spcPct val="150000"/>
              </a:lnSpc>
              <a:spcBef>
                <a:spcPts val="0"/>
              </a:spcBef>
              <a:spcAft>
                <a:spcPts val="0"/>
              </a:spcAft>
              <a:buSzPts val="2400"/>
              <a:buFont typeface="Raleway Medium"/>
              <a:buChar char="-"/>
            </a:pPr>
            <a:r>
              <a:rPr lang="en" sz="2400">
                <a:solidFill>
                  <a:schemeClr val="dk1"/>
                </a:solidFill>
                <a:latin typeface="Raleway Medium"/>
                <a:ea typeface="Raleway Medium"/>
                <a:cs typeface="Raleway Medium"/>
                <a:sym typeface="Raleway Medium"/>
              </a:rPr>
              <a:t>By</a:t>
            </a:r>
            <a:endParaRPr sz="2400">
              <a:solidFill>
                <a:schemeClr val="dk1"/>
              </a:solidFill>
              <a:latin typeface="Raleway Medium"/>
              <a:ea typeface="Raleway Medium"/>
              <a:cs typeface="Raleway Medium"/>
              <a:sym typeface="Raleway Medium"/>
            </a:endParaRPr>
          </a:p>
        </p:txBody>
      </p:sp>
      <p:sp>
        <p:nvSpPr>
          <p:cNvPr id="97" name="Google Shape;97;p16"/>
          <p:cNvSpPr txBox="1"/>
          <p:nvPr>
            <p:ph idx="2" type="body"/>
          </p:nvPr>
        </p:nvSpPr>
        <p:spPr>
          <a:xfrm>
            <a:off x="4594025" y="1753325"/>
            <a:ext cx="2993700" cy="1975500"/>
          </a:xfrm>
          <a:prstGeom prst="rect">
            <a:avLst/>
          </a:prstGeom>
        </p:spPr>
        <p:txBody>
          <a:bodyPr anchorCtr="0" anchor="t" bIns="91425" lIns="91425" spcFirstLastPara="1" rIns="91425" wrap="square" tIns="91425">
            <a:noAutofit/>
          </a:bodyPr>
          <a:lstStyle/>
          <a:p>
            <a:pPr indent="0" lvl="0" marL="0" rtl="0" algn="l">
              <a:lnSpc>
                <a:spcPct val="200000"/>
              </a:lnSpc>
              <a:spcBef>
                <a:spcPts val="600"/>
              </a:spcBef>
              <a:spcAft>
                <a:spcPts val="0"/>
              </a:spcAft>
              <a:buNone/>
            </a:pPr>
            <a:r>
              <a:rPr lang="en" sz="2200">
                <a:solidFill>
                  <a:schemeClr val="dk1"/>
                </a:solidFill>
                <a:latin typeface="Raleway Medium"/>
                <a:ea typeface="Raleway Medium"/>
                <a:cs typeface="Raleway Medium"/>
                <a:sym typeface="Raleway Medium"/>
              </a:rPr>
              <a:t>→ Transportation</a:t>
            </a:r>
            <a:endParaRPr sz="2200">
              <a:solidFill>
                <a:schemeClr val="dk1"/>
              </a:solidFill>
              <a:latin typeface="Raleway Medium"/>
              <a:ea typeface="Raleway Medium"/>
              <a:cs typeface="Raleway Medium"/>
              <a:sym typeface="Raleway Medium"/>
            </a:endParaRPr>
          </a:p>
          <a:p>
            <a:pPr indent="0" lvl="0" marL="0" rtl="0" algn="l">
              <a:lnSpc>
                <a:spcPct val="200000"/>
              </a:lnSpc>
              <a:spcBef>
                <a:spcPts val="600"/>
              </a:spcBef>
              <a:spcAft>
                <a:spcPts val="0"/>
              </a:spcAft>
              <a:buNone/>
            </a:pPr>
            <a:r>
              <a:rPr lang="en" sz="2200">
                <a:solidFill>
                  <a:schemeClr val="dk1"/>
                </a:solidFill>
                <a:latin typeface="Raleway Medium"/>
                <a:ea typeface="Raleway Medium"/>
                <a:cs typeface="Raleway Medium"/>
                <a:sym typeface="Raleway Medium"/>
              </a:rPr>
              <a:t>→ Location</a:t>
            </a:r>
            <a:endParaRPr sz="2200">
              <a:solidFill>
                <a:schemeClr val="dk1"/>
              </a:solidFill>
              <a:latin typeface="Raleway Medium"/>
              <a:ea typeface="Raleway Medium"/>
              <a:cs typeface="Raleway Medium"/>
              <a:sym typeface="Raleway Medium"/>
            </a:endParaRPr>
          </a:p>
          <a:p>
            <a:pPr indent="0" lvl="0" marL="0" rtl="0" algn="l">
              <a:lnSpc>
                <a:spcPct val="200000"/>
              </a:lnSpc>
              <a:spcBef>
                <a:spcPts val="600"/>
              </a:spcBef>
              <a:spcAft>
                <a:spcPts val="0"/>
              </a:spcAft>
              <a:buNone/>
            </a:pPr>
            <a:r>
              <a:rPr lang="en" sz="2200">
                <a:solidFill>
                  <a:schemeClr val="dk1"/>
                </a:solidFill>
                <a:latin typeface="Raleway Medium"/>
                <a:ea typeface="Raleway Medium"/>
                <a:cs typeface="Raleway Medium"/>
                <a:sym typeface="Raleway Medium"/>
              </a:rPr>
              <a:t>→ Time</a:t>
            </a:r>
            <a:endParaRPr sz="2200">
              <a:solidFill>
                <a:schemeClr val="dk1"/>
              </a:solidFill>
              <a:latin typeface="Raleway Medium"/>
              <a:ea typeface="Raleway Medium"/>
              <a:cs typeface="Raleway Medium"/>
              <a:sym typeface="Raleway Medium"/>
            </a:endParaRPr>
          </a:p>
        </p:txBody>
      </p:sp>
      <p:sp>
        <p:nvSpPr>
          <p:cNvPr id="98" name="Google Shape;98;p16"/>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grpSp>
        <p:nvGrpSpPr>
          <p:cNvPr id="99" name="Google Shape;99;p16"/>
          <p:cNvGrpSpPr/>
          <p:nvPr/>
        </p:nvGrpSpPr>
        <p:grpSpPr>
          <a:xfrm>
            <a:off x="7142021" y="1877841"/>
            <a:ext cx="489050" cy="414130"/>
            <a:chOff x="5275975" y="4344850"/>
            <a:chExt cx="470150" cy="398125"/>
          </a:xfrm>
        </p:grpSpPr>
        <p:sp>
          <p:nvSpPr>
            <p:cNvPr id="100" name="Google Shape;100;p16"/>
            <p:cNvSpPr/>
            <p:nvPr/>
          </p:nvSpPr>
          <p:spPr>
            <a:xfrm>
              <a:off x="5661250" y="4690450"/>
              <a:ext cx="65950" cy="52525"/>
            </a:xfrm>
            <a:custGeom>
              <a:rect b="b" l="l" r="r" t="t"/>
              <a:pathLst>
                <a:path extrusionOk="0" h="2101" w="2638">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F5A8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p:nvPr/>
          </p:nvSpPr>
          <p:spPr>
            <a:xfrm>
              <a:off x="5294900" y="4690450"/>
              <a:ext cx="65950" cy="52525"/>
            </a:xfrm>
            <a:custGeom>
              <a:rect b="b" l="l" r="r" t="t"/>
              <a:pathLst>
                <a:path extrusionOk="0" h="2101" w="2638">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F5A8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p:nvPr/>
          </p:nvSpPr>
          <p:spPr>
            <a:xfrm>
              <a:off x="5275975" y="4344850"/>
              <a:ext cx="470150" cy="334025"/>
            </a:xfrm>
            <a:custGeom>
              <a:rect b="b" l="l" r="r" t="t"/>
              <a:pathLst>
                <a:path extrusionOk="0" h="13361" w="18806">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F5A8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6"/>
          <p:cNvSpPr/>
          <p:nvPr/>
        </p:nvSpPr>
        <p:spPr>
          <a:xfrm>
            <a:off x="7805697" y="1877851"/>
            <a:ext cx="414141" cy="414117"/>
          </a:xfrm>
          <a:custGeom>
            <a:rect b="b" l="l" r="r" t="t"/>
            <a:pathLst>
              <a:path extrusionOk="0" h="16901" w="16902">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F5A8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a:off x="6480572" y="2597302"/>
            <a:ext cx="312558" cy="414143"/>
          </a:xfrm>
          <a:custGeom>
            <a:rect b="b" l="l" r="r" t="t"/>
            <a:pathLst>
              <a:path extrusionOk="0" h="15924" w="12018">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 name="Google Shape;105;p16"/>
          <p:cNvGrpSpPr/>
          <p:nvPr/>
        </p:nvGrpSpPr>
        <p:grpSpPr>
          <a:xfrm>
            <a:off x="5951282" y="3407501"/>
            <a:ext cx="441154" cy="414134"/>
            <a:chOff x="6660750" y="298550"/>
            <a:chExt cx="396900" cy="396300"/>
          </a:xfrm>
        </p:grpSpPr>
        <p:sp>
          <p:nvSpPr>
            <p:cNvPr id="106" name="Google Shape;106;p16"/>
            <p:cNvSpPr/>
            <p:nvPr/>
          </p:nvSpPr>
          <p:spPr>
            <a:xfrm>
              <a:off x="6660750" y="298550"/>
              <a:ext cx="396900" cy="396300"/>
            </a:xfrm>
            <a:custGeom>
              <a:rect b="b" l="l" r="r" t="t"/>
              <a:pathLst>
                <a:path extrusionOk="0" h="15852" w="15876">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p:nvPr/>
          </p:nvSpPr>
          <p:spPr>
            <a:xfrm>
              <a:off x="6697400" y="335200"/>
              <a:ext cx="323625" cy="323025"/>
            </a:xfrm>
            <a:custGeom>
              <a:rect b="b" l="l" r="r" t="t"/>
              <a:pathLst>
                <a:path extrusionOk="0" h="12921" w="12945">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 name="Google Shape;108;p16"/>
          <p:cNvSpPr txBox="1"/>
          <p:nvPr/>
        </p:nvSpPr>
        <p:spPr>
          <a:xfrm>
            <a:off x="772550" y="656200"/>
            <a:ext cx="92076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800">
                <a:solidFill>
                  <a:schemeClr val="dk1"/>
                </a:solidFill>
                <a:latin typeface="Raleway ExtraBold"/>
                <a:ea typeface="Raleway ExtraBold"/>
                <a:cs typeface="Raleway ExtraBold"/>
                <a:sym typeface="Raleway ExtraBold"/>
              </a:rPr>
              <a:t>Prepositions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A856"/>
        </a:solidFill>
      </p:bgPr>
    </p:bg>
    <p:spTree>
      <p:nvGrpSpPr>
        <p:cNvPr id="112" name="Shape 112"/>
        <p:cNvGrpSpPr/>
        <p:nvPr/>
      </p:nvGrpSpPr>
      <p:grpSpPr>
        <a:xfrm>
          <a:off x="0" y="0"/>
          <a:ext cx="0" cy="0"/>
          <a:chOff x="0" y="0"/>
          <a:chExt cx="0" cy="0"/>
        </a:xfrm>
      </p:grpSpPr>
      <p:sp>
        <p:nvSpPr>
          <p:cNvPr id="113" name="Google Shape;113;p17"/>
          <p:cNvSpPr txBox="1"/>
          <p:nvPr>
            <p:ph type="title"/>
          </p:nvPr>
        </p:nvSpPr>
        <p:spPr>
          <a:xfrm>
            <a:off x="926750" y="3205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500"/>
              <a:t>Transportation:</a:t>
            </a:r>
            <a:endParaRPr sz="4500"/>
          </a:p>
        </p:txBody>
      </p:sp>
      <p:sp>
        <p:nvSpPr>
          <p:cNvPr id="114" name="Google Shape;114;p17"/>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descr="English for Beginners: Prepositions are short words that help us express location, time, and other relationships between people and things. Some examples of prepositions are: on, at, in, and by. Do you know how to use them? For example, do we say, &quot;I am on a taxi&quot; or &quot;in a taxi&quot;? Do you like to travel &quot;in a plane&quot; or &quot;by plane&quot;? After watching this simple but useful lesson, you will know exactly which preposition to use in any situation.&#10;Test yourself with our quiz: http://www.engvid.com/english-grammar-the-prepositions-on-at-in-by/&#10;&#10;TRANSCRIPT&#10;&#10;I'm having a hard time reading on the train right now. Unh. Hold on. I'll start the lesson.&#10;&#10;Hi. James from engVid. Sorry, I was on the train. I want to teach you a lesson about four basic prepositions that we use in English that sometimes get confused, and I understand why, so I'll keep it basic. But because it's basic, it's going to be 80% correct. That's a good thing, that means you can go to the website and learn more from other lessons we have. But just know that sometimes there'll be exceptions, and I may not cover it here today. I'll even give you two exceptions to help you, but why waste time? Let's go to the board.&#10;&#10;Here's Mr. E. You'll notice he has a calendar, he has a clock, and: &quot;You are here&quot;? Oh, here. &quot;Here&quot; is a location. We're here right now, doing a lesson. That's the location: engVid. Let's go to the board and do the rest of the lesson, shall we?&#10;&#10;Here's: &quot;at&quot;, &quot;on&quot;, &quot;in&quot;, and &quot;by&quot;. &quot;At&quot;. I love it because it's very specific, so you always know where you are, exactly. Problem: For transportation, &quot;at&quot; doesn't have anything. Hmm. So let's go to the next one. Let's go to &quot;on&quot;. On. &quot;On&quot; is used for, let's say, large vehicles or large ways of travelling, such as buses... Sorry. Trains, buses, planes, and boats. I'll come back to boat in a second; it's an exception. On the train, on the bus, and on the plane, unless you're Bill Gates, Donald Trump, or me-I'm not in that list-you don't have your own train, plane, or bus, so you usually share it with a bunch of people or a few people. It's large. So we say: &quot;You're on the bus&quot;, because it covers a big area, so there are many people sitting in that area. When I get to location, you'll see what I mean.&#10;&#10;Boat is a small exception. For many people in the world, they have their own boats because maybe they do fishing, or rowing, which is a type of boat that you go by yourself. In that situation, you can use &quot;in&quot;. So, if the boat is small enough, say: &quot;in&quot;: &quot;I'm in a boat right now.&quot; But if it's a big boat, you have to say: &quot;I'm on a boat.&quot; Another exception for the &quot;on&quot; rule is bicycle. You're always &quot;on&quot; a bicycle. I know, I said big vehicles, but remember: a bicycle is small, and it doesn't really have a motor or an engine, so we kind of give it its own thing, because you have to sit on the bicycle, and you can never really be in a bicycle. Is that good?&#10;&#10;Now, let's go to &quot;in&quot;. &quot;In&quot; is funny because there are only two things for &quot;in&quot;. &quot;In&quot; we use for car and taxi. The easy way to think about it is usually you own your own car; it doesn't belong to a group of people. People just don't get on your car every time you stop it, they go in and say: &quot;Take me somewhere.&quot; And a taxi, well, when you're in a taxi, it is kind of your car. You pay the driver and you keep the car. So, this is one of those few cases where, because it belongs to me, I am in my car or I am in the taxi, because the taxi belongs to me as long as I pay the money. It's one of these funny exceptions. I don't know why, because you can put more people in a car, but I guess because you can actually own this transportation, it's yours. Think of it like the small boat. The small boat, one person is in it, you can be inside of it. All right? Cool.&#10;&#10;The last one we're going to do is &quot;by&quot;. This is how you get there. So, &quot;by&quot; is different. When we talk about &quot;in&quot; and &quot;on&quot;, you are... We are talking about how you are in the vehicle. Are you sitting on the bicycle? I can see you on it? You know, a boat is on water. But &quot;by&quot; just means: How did you get here? So, when someone responds to you with: &quot;By car&quot;, &quot;by plane&quot;, they're telling you how they got here. Not if they're in the plane, or on the plane. They are just... That's how they got there. So, how did I get here to do this video? Wouldn't you like to know. I'm kidding. I came here by car. So, yes, I was in my car and drove here, but I would tell somebody: &quot;I got here by car, not by bus&quot;, and that would tell them the difference in the transportation I took. &quot;How did you get here?&quot; You like that? Good, so that's &quot;by&quot;, this is how you did it; and the way you travelled is here, &quot;in&quot; and &quot;on&quot;. Remember there is a small exception for small vehicles, so a small boat you can be in. Remember small. And a bicycle, you're always on the bicycle, because people see you sitting on it. We good? Excellent. Now, that is the lesson for transportation." id="115" name="Google Shape;115;p17" title="English Grammar: The Prepositions ON, AT, IN, BY">
            <a:hlinkClick r:id="rId3"/>
          </p:cNvPr>
          <p:cNvPicPr preferRelativeResize="0"/>
          <p:nvPr/>
        </p:nvPicPr>
        <p:blipFill>
          <a:blip r:embed="rId4">
            <a:alphaModFix/>
          </a:blip>
          <a:stretch>
            <a:fillRect/>
          </a:stretch>
        </p:blipFill>
        <p:spPr>
          <a:xfrm>
            <a:off x="3370725" y="1343250"/>
            <a:ext cx="4845425" cy="3634075"/>
          </a:xfrm>
          <a:prstGeom prst="rect">
            <a:avLst/>
          </a:prstGeom>
          <a:noFill/>
          <a:ln>
            <a:noFill/>
          </a:ln>
        </p:spPr>
      </p:pic>
      <p:sp>
        <p:nvSpPr>
          <p:cNvPr id="116" name="Google Shape;116;p17"/>
          <p:cNvSpPr/>
          <p:nvPr/>
        </p:nvSpPr>
        <p:spPr>
          <a:xfrm>
            <a:off x="445525" y="1929650"/>
            <a:ext cx="2497800" cy="23817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Quicksand"/>
              <a:ea typeface="Quicksand"/>
              <a:cs typeface="Quicksand"/>
              <a:sym typeface="Quicksand"/>
            </a:endParaRPr>
          </a:p>
        </p:txBody>
      </p:sp>
      <p:sp>
        <p:nvSpPr>
          <p:cNvPr id="117" name="Google Shape;117;p17"/>
          <p:cNvSpPr/>
          <p:nvPr/>
        </p:nvSpPr>
        <p:spPr>
          <a:xfrm>
            <a:off x="2271700" y="3342500"/>
            <a:ext cx="491711" cy="553201"/>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7"/>
          <p:cNvSpPr txBox="1"/>
          <p:nvPr/>
        </p:nvSpPr>
        <p:spPr>
          <a:xfrm>
            <a:off x="480475" y="2002738"/>
            <a:ext cx="2427900" cy="216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latin typeface="Raleway Light"/>
                <a:ea typeface="Raleway Light"/>
                <a:cs typeface="Raleway Light"/>
                <a:sym typeface="Raleway Light"/>
              </a:rPr>
              <a:t>Please pay attention to how </a:t>
            </a:r>
            <a:r>
              <a:rPr b="1" lang="en" sz="1800">
                <a:latin typeface="Raleway"/>
                <a:ea typeface="Raleway"/>
                <a:cs typeface="Raleway"/>
                <a:sym typeface="Raleway"/>
              </a:rPr>
              <a:t>at</a:t>
            </a:r>
            <a:r>
              <a:rPr lang="en" sz="1800">
                <a:latin typeface="Raleway Light"/>
                <a:ea typeface="Raleway Light"/>
                <a:cs typeface="Raleway Light"/>
                <a:sym typeface="Raleway Light"/>
              </a:rPr>
              <a:t>,</a:t>
            </a:r>
            <a:r>
              <a:rPr b="1" lang="en" sz="1800">
                <a:latin typeface="Raleway"/>
                <a:ea typeface="Raleway"/>
                <a:cs typeface="Raleway"/>
                <a:sym typeface="Raleway"/>
              </a:rPr>
              <a:t> on</a:t>
            </a:r>
            <a:r>
              <a:rPr lang="en" sz="1800">
                <a:latin typeface="Raleway Light"/>
                <a:ea typeface="Raleway Light"/>
                <a:cs typeface="Raleway Light"/>
                <a:sym typeface="Raleway Light"/>
              </a:rPr>
              <a:t>,</a:t>
            </a:r>
            <a:r>
              <a:rPr b="1" lang="en" sz="1800">
                <a:latin typeface="Raleway"/>
                <a:ea typeface="Raleway"/>
                <a:cs typeface="Raleway"/>
                <a:sym typeface="Raleway"/>
              </a:rPr>
              <a:t> in</a:t>
            </a:r>
            <a:r>
              <a:rPr lang="en" sz="1800">
                <a:latin typeface="Raleway Light"/>
                <a:ea typeface="Raleway Light"/>
                <a:cs typeface="Raleway Light"/>
                <a:sym typeface="Raleway Light"/>
              </a:rPr>
              <a:t>, and </a:t>
            </a:r>
            <a:r>
              <a:rPr b="1" lang="en" sz="1800">
                <a:latin typeface="Raleway"/>
                <a:ea typeface="Raleway"/>
                <a:cs typeface="Raleway"/>
                <a:sym typeface="Raleway"/>
              </a:rPr>
              <a:t>by</a:t>
            </a:r>
            <a:r>
              <a:rPr lang="en" sz="1800">
                <a:latin typeface="Raleway Light"/>
                <a:ea typeface="Raleway Light"/>
                <a:cs typeface="Raleway Light"/>
                <a:sym typeface="Raleway Light"/>
              </a:rPr>
              <a:t> are used when talking about </a:t>
            </a:r>
            <a:r>
              <a:rPr lang="en" sz="1800" u="sng">
                <a:latin typeface="Raleway Light"/>
                <a:ea typeface="Raleway Light"/>
                <a:cs typeface="Raleway Light"/>
                <a:sym typeface="Raleway Light"/>
              </a:rPr>
              <a:t>transportation</a:t>
            </a:r>
            <a:r>
              <a:rPr lang="en" sz="1800">
                <a:latin typeface="Raleway Light"/>
                <a:ea typeface="Raleway Light"/>
                <a:cs typeface="Raleway Light"/>
                <a:sym typeface="Raleway Light"/>
              </a:rPr>
              <a:t>!</a:t>
            </a:r>
            <a:endParaRPr sz="1800">
              <a:latin typeface="Raleway Light"/>
              <a:ea typeface="Raleway Light"/>
              <a:cs typeface="Raleway Light"/>
              <a:sym typeface="Raleway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A856"/>
        </a:solidFill>
      </p:bgPr>
    </p:bg>
    <p:spTree>
      <p:nvGrpSpPr>
        <p:cNvPr id="122" name="Shape 122"/>
        <p:cNvGrpSpPr/>
        <p:nvPr/>
      </p:nvGrpSpPr>
      <p:grpSpPr>
        <a:xfrm>
          <a:off x="0" y="0"/>
          <a:ext cx="0" cy="0"/>
          <a:chOff x="0" y="0"/>
          <a:chExt cx="0" cy="0"/>
        </a:xfrm>
      </p:grpSpPr>
      <p:sp>
        <p:nvSpPr>
          <p:cNvPr id="123" name="Google Shape;123;p18"/>
          <p:cNvSpPr txBox="1"/>
          <p:nvPr>
            <p:ph type="title"/>
          </p:nvPr>
        </p:nvSpPr>
        <p:spPr>
          <a:xfrm>
            <a:off x="916175" y="3480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500"/>
              <a:t>Transportation:</a:t>
            </a:r>
            <a:endParaRPr sz="4500"/>
          </a:p>
        </p:txBody>
      </p:sp>
      <p:sp>
        <p:nvSpPr>
          <p:cNvPr id="124" name="Google Shape;124;p18"/>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125" name="Google Shape;125;p18"/>
          <p:cNvSpPr txBox="1"/>
          <p:nvPr/>
        </p:nvSpPr>
        <p:spPr>
          <a:xfrm>
            <a:off x="1075450" y="1195900"/>
            <a:ext cx="5412000" cy="35349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0"/>
              </a:spcBef>
              <a:spcAft>
                <a:spcPts val="0"/>
              </a:spcAft>
              <a:buClr>
                <a:schemeClr val="lt2"/>
              </a:buClr>
              <a:buSzPts val="2000"/>
              <a:buFont typeface="Raleway"/>
              <a:buChar char="-"/>
            </a:pPr>
            <a:r>
              <a:rPr lang="en" sz="2000">
                <a:solidFill>
                  <a:schemeClr val="dk2"/>
                </a:solidFill>
                <a:latin typeface="Raleway"/>
                <a:ea typeface="Raleway"/>
                <a:cs typeface="Raleway"/>
                <a:sym typeface="Raleway"/>
              </a:rPr>
              <a:t>Where are you right now?</a:t>
            </a:r>
            <a:endParaRPr sz="2000">
              <a:solidFill>
                <a:schemeClr val="dk2"/>
              </a:solidFill>
              <a:latin typeface="Raleway"/>
              <a:ea typeface="Raleway"/>
              <a:cs typeface="Raleway"/>
              <a:sym typeface="Raleway"/>
            </a:endParaRPr>
          </a:p>
          <a:p>
            <a:pPr indent="-355600" lvl="1" marL="914400" rtl="0" algn="l">
              <a:lnSpc>
                <a:spcPct val="150000"/>
              </a:lnSpc>
              <a:spcBef>
                <a:spcPts val="0"/>
              </a:spcBef>
              <a:spcAft>
                <a:spcPts val="0"/>
              </a:spcAft>
              <a:buClr>
                <a:schemeClr val="dk2"/>
              </a:buClr>
              <a:buSzPts val="2000"/>
              <a:buFont typeface="Raleway"/>
              <a:buChar char="-"/>
            </a:pPr>
            <a:r>
              <a:rPr lang="en" sz="2000">
                <a:solidFill>
                  <a:schemeClr val="dk2"/>
                </a:solidFill>
                <a:latin typeface="Raleway"/>
                <a:ea typeface="Raleway"/>
                <a:cs typeface="Raleway"/>
                <a:sym typeface="Raleway"/>
              </a:rPr>
              <a:t>I am ______ a plane.</a:t>
            </a:r>
            <a:endParaRPr sz="2000">
              <a:solidFill>
                <a:schemeClr val="dk2"/>
              </a:solidFill>
              <a:latin typeface="Raleway"/>
              <a:ea typeface="Raleway"/>
              <a:cs typeface="Raleway"/>
              <a:sym typeface="Raleway"/>
            </a:endParaRPr>
          </a:p>
          <a:p>
            <a:pPr indent="-355600" lvl="1" marL="914400" rtl="0" algn="l">
              <a:lnSpc>
                <a:spcPct val="150000"/>
              </a:lnSpc>
              <a:spcBef>
                <a:spcPts val="0"/>
              </a:spcBef>
              <a:spcAft>
                <a:spcPts val="0"/>
              </a:spcAft>
              <a:buClr>
                <a:schemeClr val="dk2"/>
              </a:buClr>
              <a:buSzPts val="2000"/>
              <a:buFont typeface="Raleway"/>
              <a:buChar char="-"/>
            </a:pPr>
            <a:r>
              <a:rPr lang="en" sz="2000">
                <a:solidFill>
                  <a:schemeClr val="dk2"/>
                </a:solidFill>
                <a:latin typeface="Raleway"/>
                <a:ea typeface="Raleway"/>
                <a:cs typeface="Raleway"/>
                <a:sym typeface="Raleway"/>
              </a:rPr>
              <a:t>I am ______ my car.</a:t>
            </a:r>
            <a:endParaRPr sz="2000">
              <a:solidFill>
                <a:schemeClr val="dk2"/>
              </a:solidFill>
              <a:latin typeface="Raleway"/>
              <a:ea typeface="Raleway"/>
              <a:cs typeface="Raleway"/>
              <a:sym typeface="Raleway"/>
            </a:endParaRPr>
          </a:p>
          <a:p>
            <a:pPr indent="-355600" lvl="1" marL="914400" rtl="0" algn="l">
              <a:lnSpc>
                <a:spcPct val="150000"/>
              </a:lnSpc>
              <a:spcBef>
                <a:spcPts val="0"/>
              </a:spcBef>
              <a:spcAft>
                <a:spcPts val="0"/>
              </a:spcAft>
              <a:buClr>
                <a:schemeClr val="dk2"/>
              </a:buClr>
              <a:buSzPts val="2000"/>
              <a:buFont typeface="Raleway"/>
              <a:buChar char="-"/>
            </a:pPr>
            <a:r>
              <a:rPr lang="en" sz="2000">
                <a:solidFill>
                  <a:schemeClr val="dk2"/>
                </a:solidFill>
                <a:latin typeface="Raleway"/>
                <a:ea typeface="Raleway"/>
                <a:cs typeface="Raleway"/>
                <a:sym typeface="Raleway"/>
              </a:rPr>
              <a:t>I am ______ the train.</a:t>
            </a:r>
            <a:endParaRPr sz="2000">
              <a:solidFill>
                <a:schemeClr val="dk2"/>
              </a:solidFill>
              <a:latin typeface="Raleway"/>
              <a:ea typeface="Raleway"/>
              <a:cs typeface="Raleway"/>
              <a:sym typeface="Raleway"/>
            </a:endParaRPr>
          </a:p>
          <a:p>
            <a:pPr indent="-355600" lvl="0" marL="457200" rtl="0" algn="l">
              <a:lnSpc>
                <a:spcPct val="150000"/>
              </a:lnSpc>
              <a:spcBef>
                <a:spcPts val="0"/>
              </a:spcBef>
              <a:spcAft>
                <a:spcPts val="0"/>
              </a:spcAft>
              <a:buClr>
                <a:schemeClr val="dk2"/>
              </a:buClr>
              <a:buSzPts val="2000"/>
              <a:buFont typeface="Raleway"/>
              <a:buChar char="-"/>
            </a:pPr>
            <a:r>
              <a:rPr lang="en" sz="2000">
                <a:solidFill>
                  <a:schemeClr val="dk2"/>
                </a:solidFill>
                <a:latin typeface="Raleway"/>
                <a:ea typeface="Raleway"/>
                <a:cs typeface="Raleway"/>
                <a:sym typeface="Raleway"/>
              </a:rPr>
              <a:t>How did you get here?</a:t>
            </a:r>
            <a:endParaRPr sz="2000">
              <a:solidFill>
                <a:schemeClr val="dk2"/>
              </a:solidFill>
              <a:latin typeface="Raleway"/>
              <a:ea typeface="Raleway"/>
              <a:cs typeface="Raleway"/>
              <a:sym typeface="Raleway"/>
            </a:endParaRPr>
          </a:p>
          <a:p>
            <a:pPr indent="-355600" lvl="1" marL="914400" rtl="0" algn="l">
              <a:lnSpc>
                <a:spcPct val="150000"/>
              </a:lnSpc>
              <a:spcBef>
                <a:spcPts val="0"/>
              </a:spcBef>
              <a:spcAft>
                <a:spcPts val="0"/>
              </a:spcAft>
              <a:buClr>
                <a:schemeClr val="dk2"/>
              </a:buClr>
              <a:buSzPts val="2000"/>
              <a:buFont typeface="Raleway"/>
              <a:buChar char="-"/>
            </a:pPr>
            <a:r>
              <a:rPr lang="en" sz="2000">
                <a:solidFill>
                  <a:schemeClr val="dk2"/>
                </a:solidFill>
                <a:latin typeface="Raleway"/>
                <a:ea typeface="Raleway"/>
                <a:cs typeface="Raleway"/>
                <a:sym typeface="Raleway"/>
              </a:rPr>
              <a:t>I came here ______ car.</a:t>
            </a:r>
            <a:endParaRPr sz="2000">
              <a:solidFill>
                <a:schemeClr val="dk2"/>
              </a:solidFill>
              <a:latin typeface="Raleway"/>
              <a:ea typeface="Raleway"/>
              <a:cs typeface="Raleway"/>
              <a:sym typeface="Raleway"/>
            </a:endParaRPr>
          </a:p>
          <a:p>
            <a:pPr indent="-355600" lvl="1" marL="914400" rtl="0" algn="l">
              <a:lnSpc>
                <a:spcPct val="150000"/>
              </a:lnSpc>
              <a:spcBef>
                <a:spcPts val="0"/>
              </a:spcBef>
              <a:spcAft>
                <a:spcPts val="0"/>
              </a:spcAft>
              <a:buClr>
                <a:schemeClr val="dk2"/>
              </a:buClr>
              <a:buSzPts val="2000"/>
              <a:buFont typeface="Raleway"/>
              <a:buChar char="-"/>
            </a:pPr>
            <a:r>
              <a:rPr lang="en" sz="2000">
                <a:solidFill>
                  <a:schemeClr val="dk2"/>
                </a:solidFill>
                <a:latin typeface="Raleway"/>
                <a:ea typeface="Raleway"/>
                <a:cs typeface="Raleway"/>
                <a:sym typeface="Raleway"/>
              </a:rPr>
              <a:t>We came here ______ train.</a:t>
            </a:r>
            <a:endParaRPr sz="2000">
              <a:solidFill>
                <a:schemeClr val="dk2"/>
              </a:solidFill>
              <a:latin typeface="Raleway"/>
              <a:ea typeface="Raleway"/>
              <a:cs typeface="Raleway"/>
              <a:sym typeface="Raleway"/>
            </a:endParaRPr>
          </a:p>
          <a:p>
            <a:pPr indent="0" lvl="0" marL="0" rtl="0" algn="l">
              <a:spcBef>
                <a:spcPts val="0"/>
              </a:spcBef>
              <a:spcAft>
                <a:spcPts val="0"/>
              </a:spcAft>
              <a:buNone/>
            </a:pPr>
            <a:r>
              <a:t/>
            </a:r>
            <a:endParaRPr sz="2000">
              <a:latin typeface="Raleway Medium"/>
              <a:ea typeface="Raleway Medium"/>
              <a:cs typeface="Raleway Medium"/>
              <a:sym typeface="Raleway Medium"/>
            </a:endParaRPr>
          </a:p>
          <a:p>
            <a:pPr indent="0" lvl="0" marL="0" rtl="0" algn="l">
              <a:spcBef>
                <a:spcPts val="0"/>
              </a:spcBef>
              <a:spcAft>
                <a:spcPts val="0"/>
              </a:spcAft>
              <a:buNone/>
            </a:pPr>
            <a:r>
              <a:t/>
            </a:r>
            <a:endParaRPr sz="2000">
              <a:latin typeface="Raleway Medium"/>
              <a:ea typeface="Raleway Medium"/>
              <a:cs typeface="Raleway Medium"/>
              <a:sym typeface="Raleway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B6A0"/>
        </a:solidFill>
      </p:bgPr>
    </p:bg>
    <p:spTree>
      <p:nvGrpSpPr>
        <p:cNvPr id="129" name="Shape 129"/>
        <p:cNvGrpSpPr/>
        <p:nvPr/>
      </p:nvGrpSpPr>
      <p:grpSpPr>
        <a:xfrm>
          <a:off x="0" y="0"/>
          <a:ext cx="0" cy="0"/>
          <a:chOff x="0" y="0"/>
          <a:chExt cx="0" cy="0"/>
        </a:xfrm>
      </p:grpSpPr>
      <p:sp>
        <p:nvSpPr>
          <p:cNvPr id="130" name="Google Shape;130;p19"/>
          <p:cNvSpPr txBox="1"/>
          <p:nvPr>
            <p:ph type="title"/>
          </p:nvPr>
        </p:nvSpPr>
        <p:spPr>
          <a:xfrm>
            <a:off x="926750" y="3205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500"/>
              <a:t>Location</a:t>
            </a:r>
            <a:r>
              <a:rPr lang="en" sz="4500"/>
              <a:t>:</a:t>
            </a:r>
            <a:endParaRPr sz="4500"/>
          </a:p>
        </p:txBody>
      </p:sp>
      <p:sp>
        <p:nvSpPr>
          <p:cNvPr id="131" name="Google Shape;131;p19"/>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descr="English for Beginners: Prepositions are short words that help us express location, time, and other relationships between people and things. Some examples of prepositions are: on, at, in, and by. Do you know how to use them? For example, do we say, &quot;I am on a taxi&quot; or &quot;in a taxi&quot;? Do you like to travel &quot;in a plane&quot; or &quot;by plane&quot;? After watching this simple but useful lesson, you will know exactly which preposition to use in any situation.&#10;Test yourself with our quiz: http://www.engvid.com/english-grammar-the-prepositions-on-at-in-by/&#10;&#10;TRANSCRIPT&#10;&#10;I'm having a hard time reading on the train right now. Unh. Hold on. I'll start the lesson.&#10;&#10;Hi. James from engVid. Sorry, I was on the train. I want to teach you a lesson about four basic prepositions that we use in English that sometimes get confused, and I understand why, so I'll keep it basic. But because it's basic, it's going to be 80% correct. That's a good thing, that means you can go to the website and learn more from other lessons we have. But just know that sometimes there'll be exceptions, and I may not cover it here today. I'll even give you two exceptions to help you, but why waste time? Let's go to the board.&#10;&#10;Here's Mr. E. You'll notice he has a calendar, he has a clock, and: &quot;You are here&quot;? Oh, here. &quot;Here&quot; is a location. We're here right now, doing a lesson. That's the location: engVid. Let's go to the board and do the rest of the lesson, shall we?&#10;&#10;Here's: &quot;at&quot;, &quot;on&quot;, &quot;in&quot;, and &quot;by&quot;. &quot;At&quot;. I love it because it's very specific, so you always know where you are, exactly. Problem: For transportation, &quot;at&quot; doesn't have anything. Hmm. So let's go to the next one. Let's go to &quot;on&quot;. On. &quot;On&quot; is used for, let's say, large vehicles or large ways of travelling, such as buses... Sorry. Trains, buses, planes, and boats. I'll come back to boat in a second; it's an exception. On the train, on the bus, and on the plane, unless you're Bill Gates, Donald Trump, or me-I'm not in that list-you don't have your own train, plane, or bus, so you usually share it with a bunch of people or a few people. It's large. So we say: &quot;You're on the bus&quot;, because it covers a big area, so there are many people sitting in that area. When I get to location, you'll see what I mean.&#10;&#10;Boat is a small exception. For many people in the world, they have their own boats because maybe they do fishing, or rowing, which is a type of boat that you go by yourself. In that situation, you can use &quot;in&quot;. So, if the boat is small enough, say: &quot;in&quot;: &quot;I'm in a boat right now.&quot; But if it's a big boat, you have to say: &quot;I'm on a boat.&quot; Another exception for the &quot;on&quot; rule is bicycle. You're always &quot;on&quot; a bicycle. I know, I said big vehicles, but remember: a bicycle is small, and it doesn't really have a motor or an engine, so we kind of give it its own thing, because you have to sit on the bicycle, and you can never really be in a bicycle. Is that good?&#10;&#10;Now, let's go to &quot;in&quot;. &quot;In&quot; is funny because there are only two things for &quot;in&quot;. &quot;In&quot; we use for car and taxi. The easy way to think about it is usually you own your own car; it doesn't belong to a group of people. People just don't get on your car every time you stop it, they go in and say: &quot;Take me somewhere.&quot; And a taxi, well, when you're in a taxi, it is kind of your car. You pay the driver and you keep the car. So, this is one of those few cases where, because it belongs to me, I am in my car or I am in the taxi, because the taxi belongs to me as long as I pay the money. It's one of these funny exceptions. I don't know why, because you can put more people in a car, but I guess because you can actually own this transportation, it's yours. Think of it like the small boat. The small boat, one person is in it, you can be inside of it. All right? Cool.&#10;&#10;The last one we're going to do is &quot;by&quot;. This is how you get there. So, &quot;by&quot; is different. When we talk about &quot;in&quot; and &quot;on&quot;, you are... We are talking about how you are in the vehicle. Are you sitting on the bicycle? I can see you on it? You know, a boat is on water. But &quot;by&quot; just means: How did you get here? So, when someone responds to you with: &quot;By car&quot;, &quot;by plane&quot;, they're telling you how they got here. Not if they're in the plane, or on the plane. They are just... That's how they got there. So, how did I get here to do this video? Wouldn't you like to know. I'm kidding. I came here by car. So, yes, I was in my car and drove here, but I would tell somebody: &quot;I got here by car, not by bus&quot;, and that would tell them the difference in the transportation I took. &quot;How did you get here?&quot; You like that? Good, so that's &quot;by&quot;, this is how you did it; and the way you travelled is here, &quot;in&quot; and &quot;on&quot;. Remember there is a small exception for small vehicles, so a small boat you can be in. Remember small. And a bicycle, you're always on the bicycle, because people see you sitting on it. We good? Excellent. Now, that is the lesson for transportation." id="132" name="Google Shape;132;p19" title="English Grammar: The Prepositions ON, AT, IN, BY">
            <a:hlinkClick r:id="rId3"/>
          </p:cNvPr>
          <p:cNvPicPr preferRelativeResize="0"/>
          <p:nvPr/>
        </p:nvPicPr>
        <p:blipFill>
          <a:blip r:embed="rId4">
            <a:alphaModFix/>
          </a:blip>
          <a:stretch>
            <a:fillRect/>
          </a:stretch>
        </p:blipFill>
        <p:spPr>
          <a:xfrm>
            <a:off x="3370725" y="1343250"/>
            <a:ext cx="4845425" cy="3634075"/>
          </a:xfrm>
          <a:prstGeom prst="rect">
            <a:avLst/>
          </a:prstGeom>
          <a:noFill/>
          <a:ln>
            <a:noFill/>
          </a:ln>
        </p:spPr>
      </p:pic>
      <p:sp>
        <p:nvSpPr>
          <p:cNvPr id="133" name="Google Shape;133;p19"/>
          <p:cNvSpPr/>
          <p:nvPr/>
        </p:nvSpPr>
        <p:spPr>
          <a:xfrm>
            <a:off x="445525" y="1929650"/>
            <a:ext cx="2497800" cy="23817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Quicksand"/>
              <a:ea typeface="Quicksand"/>
              <a:cs typeface="Quicksand"/>
              <a:sym typeface="Quicksand"/>
            </a:endParaRPr>
          </a:p>
        </p:txBody>
      </p:sp>
      <p:sp>
        <p:nvSpPr>
          <p:cNvPr id="134" name="Google Shape;134;p19"/>
          <p:cNvSpPr/>
          <p:nvPr/>
        </p:nvSpPr>
        <p:spPr>
          <a:xfrm>
            <a:off x="2271700" y="3342500"/>
            <a:ext cx="491711" cy="553201"/>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9"/>
          <p:cNvSpPr txBox="1"/>
          <p:nvPr/>
        </p:nvSpPr>
        <p:spPr>
          <a:xfrm>
            <a:off x="480475" y="2002738"/>
            <a:ext cx="2427900" cy="216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latin typeface="Raleway Light"/>
                <a:ea typeface="Raleway Light"/>
                <a:cs typeface="Raleway Light"/>
                <a:sym typeface="Raleway Light"/>
              </a:rPr>
              <a:t>Please pay attention to how </a:t>
            </a:r>
            <a:r>
              <a:rPr b="1" lang="en" sz="1800">
                <a:latin typeface="Raleway"/>
                <a:ea typeface="Raleway"/>
                <a:cs typeface="Raleway"/>
                <a:sym typeface="Raleway"/>
              </a:rPr>
              <a:t>at</a:t>
            </a:r>
            <a:r>
              <a:rPr lang="en" sz="1800">
                <a:latin typeface="Raleway Light"/>
                <a:ea typeface="Raleway Light"/>
                <a:cs typeface="Raleway Light"/>
                <a:sym typeface="Raleway Light"/>
              </a:rPr>
              <a:t>,</a:t>
            </a:r>
            <a:r>
              <a:rPr b="1" lang="en" sz="1800">
                <a:latin typeface="Raleway"/>
                <a:ea typeface="Raleway"/>
                <a:cs typeface="Raleway"/>
                <a:sym typeface="Raleway"/>
              </a:rPr>
              <a:t> on</a:t>
            </a:r>
            <a:r>
              <a:rPr lang="en" sz="1800">
                <a:latin typeface="Raleway Light"/>
                <a:ea typeface="Raleway Light"/>
                <a:cs typeface="Raleway Light"/>
                <a:sym typeface="Raleway Light"/>
              </a:rPr>
              <a:t>,</a:t>
            </a:r>
            <a:r>
              <a:rPr b="1" lang="en" sz="1800">
                <a:latin typeface="Raleway"/>
                <a:ea typeface="Raleway"/>
                <a:cs typeface="Raleway"/>
                <a:sym typeface="Raleway"/>
              </a:rPr>
              <a:t> in</a:t>
            </a:r>
            <a:r>
              <a:rPr lang="en" sz="1800">
                <a:latin typeface="Raleway Light"/>
                <a:ea typeface="Raleway Light"/>
                <a:cs typeface="Raleway Light"/>
                <a:sym typeface="Raleway Light"/>
              </a:rPr>
              <a:t>, and </a:t>
            </a:r>
            <a:r>
              <a:rPr b="1" lang="en" sz="1800">
                <a:latin typeface="Raleway"/>
                <a:ea typeface="Raleway"/>
                <a:cs typeface="Raleway"/>
                <a:sym typeface="Raleway"/>
              </a:rPr>
              <a:t>by</a:t>
            </a:r>
            <a:r>
              <a:rPr lang="en" sz="1800">
                <a:latin typeface="Raleway Light"/>
                <a:ea typeface="Raleway Light"/>
                <a:cs typeface="Raleway Light"/>
                <a:sym typeface="Raleway Light"/>
              </a:rPr>
              <a:t> are used when talking about </a:t>
            </a:r>
            <a:r>
              <a:rPr lang="en" sz="1800" u="sng">
                <a:latin typeface="Raleway Light"/>
                <a:ea typeface="Raleway Light"/>
                <a:cs typeface="Raleway Light"/>
                <a:sym typeface="Raleway Light"/>
              </a:rPr>
              <a:t>location</a:t>
            </a:r>
            <a:r>
              <a:rPr lang="en" sz="1800">
                <a:latin typeface="Raleway Light"/>
                <a:ea typeface="Raleway Light"/>
                <a:cs typeface="Raleway Light"/>
                <a:sym typeface="Raleway Light"/>
              </a:rPr>
              <a:t>!</a:t>
            </a:r>
            <a:endParaRPr sz="1800">
              <a:latin typeface="Raleway Light"/>
              <a:ea typeface="Raleway Light"/>
              <a:cs typeface="Raleway Light"/>
              <a:sym typeface="Raleway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B6A0"/>
        </a:solidFill>
      </p:bgPr>
    </p:bg>
    <p:spTree>
      <p:nvGrpSpPr>
        <p:cNvPr id="139" name="Shape 139"/>
        <p:cNvGrpSpPr/>
        <p:nvPr/>
      </p:nvGrpSpPr>
      <p:grpSpPr>
        <a:xfrm>
          <a:off x="0" y="0"/>
          <a:ext cx="0" cy="0"/>
          <a:chOff x="0" y="0"/>
          <a:chExt cx="0" cy="0"/>
        </a:xfrm>
      </p:grpSpPr>
      <p:sp>
        <p:nvSpPr>
          <p:cNvPr id="140" name="Google Shape;140;p20"/>
          <p:cNvSpPr txBox="1"/>
          <p:nvPr>
            <p:ph type="title"/>
          </p:nvPr>
        </p:nvSpPr>
        <p:spPr>
          <a:xfrm>
            <a:off x="926750" y="320575"/>
            <a:ext cx="6866100" cy="85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500"/>
              <a:t>Location:</a:t>
            </a:r>
            <a:endParaRPr sz="4500"/>
          </a:p>
        </p:txBody>
      </p:sp>
      <p:sp>
        <p:nvSpPr>
          <p:cNvPr id="141" name="Google Shape;141;p20"/>
          <p:cNvSpPr txBox="1"/>
          <p:nvPr>
            <p:ph idx="12" type="sldNum"/>
          </p:nvPr>
        </p:nvSpPr>
        <p:spPr>
          <a:xfrm>
            <a:off x="8604400" y="4590300"/>
            <a:ext cx="539700" cy="55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pic>
        <p:nvPicPr>
          <p:cNvPr id="142" name="Google Shape;142;p20"/>
          <p:cNvPicPr preferRelativeResize="0"/>
          <p:nvPr/>
        </p:nvPicPr>
        <p:blipFill>
          <a:blip r:embed="rId3">
            <a:alphaModFix/>
          </a:blip>
          <a:stretch>
            <a:fillRect/>
          </a:stretch>
        </p:blipFill>
        <p:spPr>
          <a:xfrm>
            <a:off x="1784738" y="1361325"/>
            <a:ext cx="4886325" cy="3228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livia template">
  <a:themeElements>
    <a:clrScheme name="Custom 347">
      <a:dk1>
        <a:srgbClr val="434343"/>
      </a:dk1>
      <a:lt1>
        <a:srgbClr val="FFFFFF"/>
      </a:lt1>
      <a:dk2>
        <a:srgbClr val="666666"/>
      </a:dk2>
      <a:lt2>
        <a:srgbClr val="CCCCCC"/>
      </a:lt2>
      <a:accent1>
        <a:srgbClr val="FFB600"/>
      </a:accent1>
      <a:accent2>
        <a:srgbClr val="FF8400"/>
      </a:accent2>
      <a:accent3>
        <a:srgbClr val="FA5E5E"/>
      </a:accent3>
      <a:accent4>
        <a:srgbClr val="E42A87"/>
      </a:accent4>
      <a:accent5>
        <a:srgbClr val="B143C7"/>
      </a:accent5>
      <a:accent6>
        <a:srgbClr val="7241B4"/>
      </a:accent6>
      <a:hlink>
        <a:srgbClr val="43434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