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Nunito" pitchFamily="2" charset="77"/>
      <p:regular r:id="rId34"/>
      <p:bold r:id="rId35"/>
      <p:italic r:id="rId36"/>
      <p:boldItalic r:id="rId37"/>
    </p:embeddedFont>
    <p:embeddedFont>
      <p:font typeface="Raleway" pitchFamily="2" charset="77"/>
      <p:regular r:id="rId38"/>
      <p:bold r:id="rId39"/>
      <p:italic r:id="rId40"/>
      <p:bold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c6615bbf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c6615bbf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c6615bbf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c6615bbf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c6615bbf3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c6615bbf3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c6615bbf3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c6615bbf3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c6615bbf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c6615bbf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c6615bbf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c6615bbf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c5feb9a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c5feb9a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c5feb9a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c5feb9a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5feb9a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c5feb9a6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c5feb9a6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c5feb9a6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c6615bbf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c6615bbf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5feb9a6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5feb9a6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c5feb9a6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c5feb9a6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c5feb9a6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c5feb9a6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c5feb9a6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c5feb9a6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c5feb9a6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c5feb9a6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c5feb9a6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c5feb9a6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c5feb9a6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c5feb9a6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c5feb9a6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c5feb9a6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c6615bb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c6615bb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c6615bbf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c6615bbf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c6615bbf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c6615bbf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6615bbf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c6615bbf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c6615bbf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c6615bbf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6615bbf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6615bbf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6615bbf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6615bbf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6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Thursday November 19th, 2020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When?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90950" y="1831000"/>
            <a:ext cx="3159300" cy="26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When is your birthday?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802300" y="2827450"/>
            <a:ext cx="32328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When is Christmas?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5" y="2492525"/>
            <a:ext cx="207645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638" y="655750"/>
            <a:ext cx="21050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Why?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704225"/>
            <a:ext cx="3587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Why do you like hummus?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5071700" y="3970425"/>
            <a:ext cx="35973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are you sad?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388" y="1638100"/>
            <a:ext cx="28289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938" y="2571825"/>
            <a:ext cx="2580925" cy="20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How?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1104075" y="1868250"/>
            <a:ext cx="24462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How are you?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5277700" y="3605925"/>
            <a:ext cx="31854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do I turn on the TV?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16100"/>
            <a:ext cx="20796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400" y="1729488"/>
            <a:ext cx="24384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639125"/>
            <a:ext cx="36576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ctrTitle"/>
          </p:nvPr>
        </p:nvSpPr>
        <p:spPr>
          <a:xfrm>
            <a:off x="2958075" y="1098150"/>
            <a:ext cx="26682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To be</a:t>
            </a:r>
            <a:endParaRPr sz="7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375" y="327600"/>
            <a:ext cx="5121526" cy="44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(I)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7 when I got a dog (past)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am a student (present)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will be a teacher after I finish school (future)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263" y="77256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8663" y="29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(you)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were 15 years old last year (past)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are funny and make me laugh (present)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will be at dinner at 7pm tonight (future)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10273"/>
          <a:stretch/>
        </p:blipFill>
        <p:spPr>
          <a:xfrm>
            <a:off x="4849400" y="497375"/>
            <a:ext cx="2524125" cy="16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800" y="28244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(she)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264600" y="144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was a dancer when she was 10 (past)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She is Emily (present)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She will move to Boston in the spring (future)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850" y="2831850"/>
            <a:ext cx="24193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775" y="445013"/>
            <a:ext cx="18478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(we)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16 when we got our driver’s license (past)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from Australia (present)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wear our masks when we go to the doctor (future)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96" y="1826075"/>
            <a:ext cx="1756625" cy="11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913" y="29124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0174" y="565950"/>
            <a:ext cx="2385300" cy="23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(they)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6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were at home when the snow storm happened (past)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friends (present)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will go to the movie theater tonight (future)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227" y="2709277"/>
            <a:ext cx="2969875" cy="19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100" y="1068423"/>
            <a:ext cx="2556175" cy="12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086075" y="1098150"/>
            <a:ext cx="48270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Questions?</a:t>
            </a:r>
            <a:endParaRPr sz="6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ctrTitle"/>
          </p:nvPr>
        </p:nvSpPr>
        <p:spPr>
          <a:xfrm>
            <a:off x="610050" y="94422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Prepositions</a:t>
            </a:r>
            <a:endParaRPr sz="5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257775" y="1646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</a:t>
            </a:r>
            <a:endParaRPr sz="6000"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am </a:t>
            </a:r>
            <a:r>
              <a:rPr lang="en" b="1"/>
              <a:t>in </a:t>
            </a:r>
            <a:r>
              <a:rPr lang="en"/>
              <a:t>the house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In</a:t>
            </a:r>
            <a:r>
              <a:rPr lang="en"/>
              <a:t> the future, I will go to Brazil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am going to my class </a:t>
            </a:r>
            <a:r>
              <a:rPr lang="en" b="1"/>
              <a:t>in</a:t>
            </a:r>
            <a:r>
              <a:rPr lang="en"/>
              <a:t> person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250" y="881200"/>
            <a:ext cx="3628025" cy="24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627" y="3239127"/>
            <a:ext cx="3838675" cy="1563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2078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At</a:t>
            </a:r>
            <a:endParaRPr sz="600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watch movies </a:t>
            </a:r>
            <a:r>
              <a:rPr lang="en" b="1"/>
              <a:t>at</a:t>
            </a:r>
            <a:r>
              <a:rPr lang="en"/>
              <a:t> the movie theater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go to the bar </a:t>
            </a:r>
            <a:r>
              <a:rPr lang="en" b="1"/>
              <a:t>at </a:t>
            </a:r>
            <a:r>
              <a:rPr lang="en"/>
              <a:t>night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mailman is </a:t>
            </a:r>
            <a:r>
              <a:rPr lang="en" b="1"/>
              <a:t>at </a:t>
            </a:r>
            <a:r>
              <a:rPr lang="en"/>
              <a:t>the door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038" y="28269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130" y="1689955"/>
            <a:ext cx="3740250" cy="2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311700" y="197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For</a:t>
            </a:r>
            <a:endParaRPr sz="6000"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257775" y="1389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eat eggs </a:t>
            </a:r>
            <a:r>
              <a:rPr lang="en" b="1"/>
              <a:t>for</a:t>
            </a:r>
            <a:r>
              <a:rPr lang="en"/>
              <a:t> breakfast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am going </a:t>
            </a:r>
            <a:r>
              <a:rPr lang="en" b="1"/>
              <a:t>for</a:t>
            </a:r>
            <a:r>
              <a:rPr lang="en"/>
              <a:t> a walk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make food </a:t>
            </a:r>
            <a:r>
              <a:rPr lang="en" b="1"/>
              <a:t>for </a:t>
            </a:r>
            <a:r>
              <a:rPr lang="en"/>
              <a:t>myself to eat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760" y="730251"/>
            <a:ext cx="3597316" cy="23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88" y="30630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By</a:t>
            </a:r>
            <a:endParaRPr sz="60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11700" y="1637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bathroom is </a:t>
            </a:r>
            <a:r>
              <a:rPr lang="en" b="1"/>
              <a:t>by</a:t>
            </a:r>
            <a:r>
              <a:rPr lang="en"/>
              <a:t> the bedroom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house is </a:t>
            </a:r>
            <a:r>
              <a:rPr lang="en" b="1"/>
              <a:t>by</a:t>
            </a:r>
            <a:r>
              <a:rPr lang="en"/>
              <a:t> a restaurant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5" y="730255"/>
            <a:ext cx="3720475" cy="2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213" y="2938238"/>
            <a:ext cx="26765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311700" y="1862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On</a:t>
            </a:r>
            <a:endParaRPr sz="6000"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1"/>
          </p:nvPr>
        </p:nvSpPr>
        <p:spPr>
          <a:xfrm>
            <a:off x="527325" y="1249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remote is </a:t>
            </a:r>
            <a:r>
              <a:rPr lang="en" b="1"/>
              <a:t>on </a:t>
            </a:r>
            <a:r>
              <a:rPr lang="en"/>
              <a:t>the table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find Boston </a:t>
            </a:r>
            <a:r>
              <a:rPr lang="en" b="1"/>
              <a:t>on</a:t>
            </a:r>
            <a:r>
              <a:rPr lang="en"/>
              <a:t> a map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house is </a:t>
            </a:r>
            <a:r>
              <a:rPr lang="en" b="1"/>
              <a:t>on</a:t>
            </a:r>
            <a:r>
              <a:rPr lang="en"/>
              <a:t> the right side of the street</a:t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575" y="904578"/>
            <a:ext cx="2999050" cy="24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263" y="309536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From</a:t>
            </a:r>
            <a:endParaRPr sz="6000"/>
          </a:p>
        </p:txBody>
      </p:sp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236200" y="1777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live 5 minutes from Starbucks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am from Brazil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27" y="3066602"/>
            <a:ext cx="3817450" cy="1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830" y="622430"/>
            <a:ext cx="3559522" cy="23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ctrTitle"/>
          </p:nvPr>
        </p:nvSpPr>
        <p:spPr>
          <a:xfrm>
            <a:off x="480150" y="1098150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See you next time!</a:t>
            </a:r>
            <a:endParaRPr sz="5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557975" y="541825"/>
            <a:ext cx="30399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Today’s Plan</a:t>
            </a:r>
            <a:endParaRPr sz="360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477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Review from last class</a:t>
            </a:r>
            <a:endParaRPr sz="2700"/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Verb “to be”</a:t>
            </a:r>
            <a:endParaRPr sz="2700"/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Prepositions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>
            <a:off x="1674425" y="1025150"/>
            <a:ext cx="53781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From Last Class</a:t>
            </a:r>
            <a:endParaRPr sz="4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Pronouns that refer to something: it and its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612800" y="1606645"/>
            <a:ext cx="3064200" cy="19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It is big, soft, and warm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4" y="1664100"/>
            <a:ext cx="2869325" cy="28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Pronouns that refer to more than one person or thing: their, theirs, they, them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5065950" y="2415025"/>
            <a:ext cx="33972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They are in the grocery store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94" y="1783458"/>
            <a:ext cx="4324939" cy="28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54325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Who?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678400" y="3653450"/>
            <a:ext cx="37932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Who is your favorite singer?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938" y="1368425"/>
            <a:ext cx="3544675" cy="19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555150" y="1783450"/>
            <a:ext cx="3740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Who is that girl?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50" y="2571750"/>
            <a:ext cx="3224325" cy="18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What?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2842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your name?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5594650" y="2021175"/>
            <a:ext cx="3090300" cy="1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that?</a:t>
            </a: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is Coca-Cola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200" y="1726075"/>
            <a:ext cx="2608825" cy="26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Where?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552163" y="4176400"/>
            <a:ext cx="3048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Where do you live?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6" y="1874450"/>
            <a:ext cx="2804275" cy="186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725" y="2498300"/>
            <a:ext cx="3056300" cy="20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4553175" y="1688375"/>
            <a:ext cx="35814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is the bathroom?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Macintosh PowerPoint</Application>
  <PresentationFormat>On-screen Show (16:9)</PresentationFormat>
  <Paragraphs>88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Raleway</vt:lpstr>
      <vt:lpstr>Nunito</vt:lpstr>
      <vt:lpstr>Source Sans Pro</vt:lpstr>
      <vt:lpstr>Calibri</vt:lpstr>
      <vt:lpstr>Arial</vt:lpstr>
      <vt:lpstr>Plum</vt:lpstr>
      <vt:lpstr>Class 6</vt:lpstr>
      <vt:lpstr>Questions?</vt:lpstr>
      <vt:lpstr>Today’s Plan</vt:lpstr>
      <vt:lpstr>From Last Class</vt:lpstr>
      <vt:lpstr>Pronouns that refer to something: it and its</vt:lpstr>
      <vt:lpstr>Pronouns that refer to more than one person or thing: their, theirs, they, them</vt:lpstr>
      <vt:lpstr>Who?</vt:lpstr>
      <vt:lpstr>What?</vt:lpstr>
      <vt:lpstr>Where?</vt:lpstr>
      <vt:lpstr>When?</vt:lpstr>
      <vt:lpstr>Why?</vt:lpstr>
      <vt:lpstr>How?</vt:lpstr>
      <vt:lpstr>To be</vt:lpstr>
      <vt:lpstr>PowerPoint Presentation</vt:lpstr>
      <vt:lpstr>Examples (I)</vt:lpstr>
      <vt:lpstr>Examples (you) </vt:lpstr>
      <vt:lpstr>Examples (she)</vt:lpstr>
      <vt:lpstr>Examples (we)</vt:lpstr>
      <vt:lpstr>Examples (they)</vt:lpstr>
      <vt:lpstr>Prepositions</vt:lpstr>
      <vt:lpstr>In</vt:lpstr>
      <vt:lpstr>At</vt:lpstr>
      <vt:lpstr>For</vt:lpstr>
      <vt:lpstr>By</vt:lpstr>
      <vt:lpstr>On</vt:lpstr>
      <vt:lpstr>From</vt:lpstr>
      <vt:lpstr>See you 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6</dc:title>
  <cp:lastModifiedBy>Amber Adelman</cp:lastModifiedBy>
  <cp:revision>1</cp:revision>
  <dcterms:modified xsi:type="dcterms:W3CDTF">2020-11-20T00:57:00Z</dcterms:modified>
</cp:coreProperties>
</file>