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POm4Z-HpG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182E-46C0-8B4C-8A9A-4D98AA90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Prepositions practice from last week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ECF91-AA5F-0A4C-8BB9-9220F985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650"/>
            <a:ext cx="9601200" cy="4095750"/>
          </a:xfrm>
        </p:spPr>
        <p:txBody>
          <a:bodyPr/>
          <a:lstStyle/>
          <a:p>
            <a:r>
              <a:rPr lang="en-US" dirty="0"/>
              <a:t>We live _____ London.</a:t>
            </a:r>
          </a:p>
          <a:p>
            <a:r>
              <a:rPr lang="en-US" dirty="0"/>
              <a:t>They are walking ____ the bridge.</a:t>
            </a:r>
          </a:p>
          <a:p>
            <a:r>
              <a:rPr lang="en-US" dirty="0"/>
              <a:t>My birthday is _____ October 21.</a:t>
            </a:r>
          </a:p>
          <a:p>
            <a:r>
              <a:rPr lang="en-US" dirty="0"/>
              <a:t>Put the books  ____ the table, please.</a:t>
            </a:r>
          </a:p>
          <a:p>
            <a:r>
              <a:rPr lang="en-US" dirty="0"/>
              <a:t>The monkey is hiding _______ the curtain.</a:t>
            </a:r>
          </a:p>
          <a:p>
            <a:r>
              <a:rPr lang="en-US" dirty="0"/>
              <a:t>The monkey is ______ the bed.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THE PREPOSITIONS, LET’S MAKE SENTENCES ON OUR OWN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DC82-EC46-AF4E-9212-751C849D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practice: fill in the sentences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97BA-3D41-344E-BDED-9265D616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________ football with my friends tomorrow.</a:t>
            </a:r>
          </a:p>
          <a:p>
            <a:r>
              <a:rPr lang="en-US" dirty="0"/>
              <a:t>I ________ pizza for dinner yesterday. It ____ my favorite dish.</a:t>
            </a:r>
          </a:p>
          <a:p>
            <a:r>
              <a:rPr lang="en-US" dirty="0"/>
              <a:t>He _________ so much because he wants to get good marks in his exam.</a:t>
            </a:r>
          </a:p>
          <a:p>
            <a:r>
              <a:rPr lang="en-US" dirty="0"/>
              <a:t>I _______ early last night because I was tired.</a:t>
            </a:r>
          </a:p>
          <a:p>
            <a:r>
              <a:rPr lang="en-US" dirty="0"/>
              <a:t>As soon as I get up, I like to _____ my teeth.</a:t>
            </a:r>
          </a:p>
          <a:p>
            <a:r>
              <a:rPr lang="en-US" dirty="0"/>
              <a:t>My friends and I always _______ basketball together.</a:t>
            </a:r>
          </a:p>
          <a:p>
            <a:r>
              <a:rPr lang="en-US" dirty="0"/>
              <a:t>I _______ my phone bill tomorrow.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51E4-B195-504F-AE48-E1531934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760" y="316484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YOU DID A GREAT JOB </a:t>
            </a:r>
            <a:r>
              <a:rPr lang="en-US" sz="8000" dirty="0">
                <a:sym typeface="Wingdings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6779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B58C-01D6-5947-BA30-10F2C44F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71BF8-4BCB-E842-9FE8-A2F5E94DA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2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73F-B51D-A241-9C1D-2FAFD90E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4866BC-CDF0-4E42-BA98-0C6BED50C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34579"/>
              </p:ext>
            </p:extLst>
          </p:nvPr>
        </p:nvGraphicFramePr>
        <p:xfrm>
          <a:off x="1531619" y="2657474"/>
          <a:ext cx="9129396" cy="918210"/>
        </p:xfrm>
        <a:graphic>
          <a:graphicData uri="http://schemas.openxmlformats.org/drawingml/2006/table">
            <a:tbl>
              <a:tblPr/>
              <a:tblGrid>
                <a:gridCol w="4560571">
                  <a:extLst>
                    <a:ext uri="{9D8B030D-6E8A-4147-A177-3AD203B41FA5}">
                      <a16:colId xmlns:a16="http://schemas.microsoft.com/office/drawing/2014/main" val="3409668214"/>
                    </a:ext>
                  </a:extLst>
                </a:gridCol>
                <a:gridCol w="4568825">
                  <a:extLst>
                    <a:ext uri="{9D8B030D-6E8A-4147-A177-3AD203B41FA5}">
                      <a16:colId xmlns:a16="http://schemas.microsoft.com/office/drawing/2014/main" val="2099685779"/>
                    </a:ext>
                  </a:extLst>
                </a:gridCol>
              </a:tblGrid>
              <a:tr h="85913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Past Tense - it already happened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Yesterday, I played outside.</a:t>
                      </a:r>
                    </a:p>
                    <a:p>
                      <a:br>
                        <a:rPr lang="en-IN" dirty="0"/>
                      </a:b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910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21BCD2B-AABD-F640-B4A9-0BB88D332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040" y="-155760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02CEC0-AEFF-A240-A263-9AA985A3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42372"/>
              </p:ext>
            </p:extLst>
          </p:nvPr>
        </p:nvGraphicFramePr>
        <p:xfrm>
          <a:off x="1530985" y="3800770"/>
          <a:ext cx="8961756" cy="918210"/>
        </p:xfrm>
        <a:graphic>
          <a:graphicData uri="http://schemas.openxmlformats.org/drawingml/2006/table">
            <a:tbl>
              <a:tblPr/>
              <a:tblGrid>
                <a:gridCol w="4480878">
                  <a:extLst>
                    <a:ext uri="{9D8B030D-6E8A-4147-A177-3AD203B41FA5}">
                      <a16:colId xmlns:a16="http://schemas.microsoft.com/office/drawing/2014/main" val="2399732000"/>
                    </a:ext>
                  </a:extLst>
                </a:gridCol>
                <a:gridCol w="4480878">
                  <a:extLst>
                    <a:ext uri="{9D8B030D-6E8A-4147-A177-3AD203B41FA5}">
                      <a16:colId xmlns:a16="http://schemas.microsoft.com/office/drawing/2014/main" val="4241189155"/>
                    </a:ext>
                  </a:extLst>
                </a:gridCol>
              </a:tblGrid>
              <a:tr h="74866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Present Tense - it is happening right now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play outside.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dirty="0"/>
                      </a:b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1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820C76C-2008-594D-83FC-8BA23F54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356938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BAB13B-AADC-464C-865C-FB57779C4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03319"/>
              </p:ext>
            </p:extLst>
          </p:nvPr>
        </p:nvGraphicFramePr>
        <p:xfrm>
          <a:off x="1531619" y="4941569"/>
          <a:ext cx="9129396" cy="918210"/>
        </p:xfrm>
        <a:graphic>
          <a:graphicData uri="http://schemas.openxmlformats.org/drawingml/2006/table">
            <a:tbl>
              <a:tblPr/>
              <a:tblGrid>
                <a:gridCol w="4564698">
                  <a:extLst>
                    <a:ext uri="{9D8B030D-6E8A-4147-A177-3AD203B41FA5}">
                      <a16:colId xmlns:a16="http://schemas.microsoft.com/office/drawing/2014/main" val="1865102933"/>
                    </a:ext>
                  </a:extLst>
                </a:gridCol>
                <a:gridCol w="4564698">
                  <a:extLst>
                    <a:ext uri="{9D8B030D-6E8A-4147-A177-3AD203B41FA5}">
                      <a16:colId xmlns:a16="http://schemas.microsoft.com/office/drawing/2014/main" val="3288350425"/>
                    </a:ext>
                  </a:extLst>
                </a:gridCol>
              </a:tblGrid>
              <a:tr h="85913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Future Tense - it has yet to happen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Tomorrow I will play outside.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dirty="0"/>
                      </a:br>
                      <a:endParaRPr lang="en-IN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4E2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20668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C91BBAC2-2B79-AB46-9B6E-080C30B0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85" y="461904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8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9831-D370-B143-A7AB-F788252D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past tense </a:t>
            </a:r>
            <a:br>
              <a:rPr lang="en-US" dirty="0"/>
            </a:br>
            <a:r>
              <a:rPr lang="en-US" sz="2400" dirty="0"/>
              <a:t>- mostly done by adding ”ed”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A296BE-A9E8-E045-9FB2-785540E2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11309"/>
              </p:ext>
            </p:extLst>
          </p:nvPr>
        </p:nvGraphicFramePr>
        <p:xfrm>
          <a:off x="1871980" y="1816946"/>
          <a:ext cx="9100820" cy="30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410">
                  <a:extLst>
                    <a:ext uri="{9D8B030D-6E8A-4147-A177-3AD203B41FA5}">
                      <a16:colId xmlns:a16="http://schemas.microsoft.com/office/drawing/2014/main" val="910557531"/>
                    </a:ext>
                  </a:extLst>
                </a:gridCol>
                <a:gridCol w="4550410">
                  <a:extLst>
                    <a:ext uri="{9D8B030D-6E8A-4147-A177-3AD203B41FA5}">
                      <a16:colId xmlns:a16="http://schemas.microsoft.com/office/drawing/2014/main" val="1915744188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r>
                        <a:rPr lang="en-US" dirty="0"/>
                        <a:t>Present 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tense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3234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very much here.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rained</a:t>
                      </a:r>
                      <a:r>
                        <a:rPr lang="en-US" dirty="0"/>
                        <a:t> very much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10569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smells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very delicious in the kitchen.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smelled</a:t>
                      </a:r>
                      <a:r>
                        <a:rPr lang="en-US" dirty="0"/>
                        <a:t> very delicious in the kitchen.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0959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lot in winter in Russia.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snowed</a:t>
                      </a:r>
                      <a:r>
                        <a:rPr lang="en-US" dirty="0"/>
                        <a:t> a lot in winter in Russia.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522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b="1" dirty="0"/>
                        <a:t>forget </a:t>
                      </a:r>
                      <a:r>
                        <a:rPr lang="en-US" b="0" dirty="0"/>
                        <a:t>my wallet too much.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b="1" dirty="0"/>
                        <a:t>forgot </a:t>
                      </a:r>
                      <a:r>
                        <a:rPr lang="en-US" b="0" dirty="0"/>
                        <a:t>my wallet.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9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0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BE44-A830-B343-B0F6-E5B8A3DF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937510" cy="3371850"/>
          </a:xfrm>
        </p:spPr>
        <p:txBody>
          <a:bodyPr>
            <a:normAutofit/>
          </a:bodyPr>
          <a:lstStyle/>
          <a:p>
            <a:r>
              <a:rPr lang="en-US" dirty="0"/>
              <a:t>Other examples</a:t>
            </a:r>
          </a:p>
        </p:txBody>
      </p:sp>
      <p:pic>
        <p:nvPicPr>
          <p:cNvPr id="2050" name="Picture 2" descr="Pin by Kim Kelly on Grammar &amp; Vocabulary Ideas | Simple present tense,  Simple past tense, Irregular past tense verbs">
            <a:extLst>
              <a:ext uri="{FF2B5EF4-FFF2-40B4-BE49-F238E27FC236}">
                <a16:creationId xmlns:a16="http://schemas.microsoft.com/office/drawing/2014/main" id="{D3A4658D-4D45-034F-BFA6-D3F30C497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92" y="167286"/>
            <a:ext cx="7086600" cy="65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8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F2A-3ED1-D54A-B3D9-CD7B0ABF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and future tense</a:t>
            </a:r>
            <a:br>
              <a:rPr lang="en-US" dirty="0"/>
            </a:br>
            <a:r>
              <a:rPr lang="en-US" sz="2800" dirty="0"/>
              <a:t>-mostly done by adding “will”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B9EF-6250-9247-8AC8-63941DF9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4FBA600-CFCE-F144-BAF2-D3A05D8D9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95348"/>
              </p:ext>
            </p:extLst>
          </p:nvPr>
        </p:nvGraphicFramePr>
        <p:xfrm>
          <a:off x="1621790" y="2377016"/>
          <a:ext cx="9100820" cy="306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410">
                  <a:extLst>
                    <a:ext uri="{9D8B030D-6E8A-4147-A177-3AD203B41FA5}">
                      <a16:colId xmlns:a16="http://schemas.microsoft.com/office/drawing/2014/main" val="910557531"/>
                    </a:ext>
                  </a:extLst>
                </a:gridCol>
                <a:gridCol w="4550410">
                  <a:extLst>
                    <a:ext uri="{9D8B030D-6E8A-4147-A177-3AD203B41FA5}">
                      <a16:colId xmlns:a16="http://schemas.microsoft.com/office/drawing/2014/main" val="1915744188"/>
                    </a:ext>
                  </a:extLst>
                </a:gridCol>
              </a:tblGrid>
              <a:tr h="605875">
                <a:tc>
                  <a:txBody>
                    <a:bodyPr/>
                    <a:lstStyle/>
                    <a:p>
                      <a:r>
                        <a:rPr lang="en-US" dirty="0"/>
                        <a:t>Present 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tense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3234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pPr fontAlgn="base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rains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very much here.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will rain</a:t>
                      </a:r>
                      <a:r>
                        <a:rPr lang="en-US" dirty="0"/>
                        <a:t> very much here.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10569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smells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very delicious in the kitchen.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will smell</a:t>
                      </a:r>
                      <a:r>
                        <a:rPr lang="en-US" dirty="0"/>
                        <a:t> very delicious in the kitchen.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09590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lot in winter in Russia.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b="1" dirty="0"/>
                        <a:t>will snow</a:t>
                      </a:r>
                      <a:r>
                        <a:rPr lang="en-US" dirty="0"/>
                        <a:t> a lot in winter in Russia.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5221"/>
                  </a:ext>
                </a:extLst>
              </a:tr>
              <a:tr h="605875"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b="1" dirty="0"/>
                        <a:t>forget </a:t>
                      </a:r>
                      <a:r>
                        <a:rPr lang="en-US" b="0" dirty="0"/>
                        <a:t>my wallet too much.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b="0" dirty="0"/>
                        <a:t>think I </a:t>
                      </a:r>
                      <a:r>
                        <a:rPr lang="en-US" b="1" dirty="0"/>
                        <a:t>will forget </a:t>
                      </a:r>
                      <a:r>
                        <a:rPr lang="en-US" b="0" dirty="0"/>
                        <a:t>my wallet.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9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38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6F54-BACB-C748-8CA0-693BC375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EFB4-E85A-7A4E-B942-148D11B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Make sentences and classify them as present, past or future.</a:t>
            </a:r>
          </a:p>
          <a:p>
            <a:r>
              <a:rPr lang="en-US" sz="2800"/>
              <a:t>(Look at </a:t>
            </a:r>
            <a:r>
              <a:rPr lang="en-US" sz="2800" dirty="0"/>
              <a:t>the </a:t>
            </a:r>
            <a:r>
              <a:rPr lang="en-US" sz="2800"/>
              <a:t>word document)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765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CB8C-3F5E-144F-A0C7-A8BBBB84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242E-CDB4-F249-A2F8-A581A857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https://www.youtube.com/watch?v=DPOm4Z-HpGY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93B5-C772-8E49-82EC-8AEA4A20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0030"/>
            <a:ext cx="9601200" cy="1485900"/>
          </a:xfrm>
        </p:spPr>
        <p:txBody>
          <a:bodyPr/>
          <a:lstStyle/>
          <a:p>
            <a:r>
              <a:rPr lang="en-US" dirty="0"/>
              <a:t>More practice: identify the tense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C725-D6DA-7749-9134-ED5AC17D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48740"/>
            <a:ext cx="9959340" cy="501777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1. Daniel will choose a baseball bat. _____________________________ </a:t>
            </a:r>
          </a:p>
          <a:p>
            <a:r>
              <a:rPr lang="en-IN" dirty="0"/>
              <a:t>2. He steps up in </a:t>
            </a:r>
            <a:r>
              <a:rPr lang="en-IN"/>
              <a:t>the stairs. </a:t>
            </a:r>
            <a:r>
              <a:rPr lang="en-IN" dirty="0"/>
              <a:t>_____________________________ </a:t>
            </a:r>
          </a:p>
          <a:p>
            <a:r>
              <a:rPr lang="en-IN" dirty="0"/>
              <a:t>3. The pitcher tossed the ball. _____________________________ </a:t>
            </a:r>
          </a:p>
          <a:p>
            <a:r>
              <a:rPr lang="en-IN" dirty="0"/>
              <a:t>4. Daniel will swing hard. _____________________________ </a:t>
            </a:r>
          </a:p>
          <a:p>
            <a:r>
              <a:rPr lang="en-IN" dirty="0"/>
              <a:t>5. The ball struck the bat. _____________________________ </a:t>
            </a:r>
          </a:p>
          <a:p>
            <a:r>
              <a:rPr lang="en-IN" dirty="0"/>
              <a:t>6. The ball flies through the air. _____________________________ </a:t>
            </a:r>
          </a:p>
          <a:p>
            <a:r>
              <a:rPr lang="en-IN" dirty="0"/>
              <a:t>7. It landed over the fence. _____________________________ </a:t>
            </a:r>
          </a:p>
          <a:p>
            <a:r>
              <a:rPr lang="en-IN" dirty="0"/>
              <a:t>8. Daniel will run around the bases. _____________________________ </a:t>
            </a:r>
          </a:p>
          <a:p>
            <a:r>
              <a:rPr lang="en-IN" dirty="0"/>
              <a:t>9. The crowd screams loudly. _____________________________ </a:t>
            </a:r>
          </a:p>
          <a:p>
            <a:r>
              <a:rPr lang="en-IN" dirty="0"/>
              <a:t>10. He will slide into home plate. _____________________________ </a:t>
            </a:r>
          </a:p>
          <a:p>
            <a:r>
              <a:rPr lang="en-IN" dirty="0"/>
              <a:t>11. Daniel's teammates cheered. _____________________________ </a:t>
            </a:r>
          </a:p>
          <a:p>
            <a:r>
              <a:rPr lang="en-IN" dirty="0"/>
              <a:t>12. Daniel smiled proudly. _____________________________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2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106</TotalTime>
  <Words>502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Prepositions practice from last week </vt:lpstr>
      <vt:lpstr>tenses</vt:lpstr>
      <vt:lpstr>Introduction </vt:lpstr>
      <vt:lpstr>Present and past tense  - mostly done by adding ”ed”</vt:lpstr>
      <vt:lpstr>Other examples</vt:lpstr>
      <vt:lpstr>Present and future tense -mostly done by adding “will” </vt:lpstr>
      <vt:lpstr>Practice exercise </vt:lpstr>
      <vt:lpstr>Video </vt:lpstr>
      <vt:lpstr>More practice: identify the tense </vt:lpstr>
      <vt:lpstr>More practice: fill in the sentences </vt:lpstr>
      <vt:lpstr>YOU DID A GREAT JOB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tenses</dc:title>
  <dc:creator>Paridhi Rathi</dc:creator>
  <cp:lastModifiedBy>Paridhi Rathi</cp:lastModifiedBy>
  <cp:revision>8</cp:revision>
  <dcterms:created xsi:type="dcterms:W3CDTF">2020-10-14T10:29:06Z</dcterms:created>
  <dcterms:modified xsi:type="dcterms:W3CDTF">2020-10-15T12:57:08Z</dcterms:modified>
</cp:coreProperties>
</file>