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82" r:id="rId7"/>
    <p:sldId id="283" r:id="rId8"/>
    <p:sldId id="284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7" r:id="rId18"/>
    <p:sldId id="310" r:id="rId19"/>
    <p:sldId id="31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65E481-449B-4EB3-B1E8-257626A32C0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5D153F5-FDA1-491D-ABA9-D6D004F0E5BC}">
      <dgm:prSet/>
      <dgm:spPr/>
      <dgm:t>
        <a:bodyPr/>
        <a:lstStyle/>
        <a:p>
          <a:r>
            <a:rPr lang="en-IN"/>
            <a:t>a = um/uma</a:t>
          </a:r>
          <a:endParaRPr lang="en-US"/>
        </a:p>
      </dgm:t>
    </dgm:pt>
    <dgm:pt modelId="{771779F6-DBB1-4008-9E85-711742F2A790}" type="parTrans" cxnId="{95C4F215-6FCB-4361-817B-DBCD00F5988B}">
      <dgm:prSet/>
      <dgm:spPr/>
      <dgm:t>
        <a:bodyPr/>
        <a:lstStyle/>
        <a:p>
          <a:endParaRPr lang="en-US"/>
        </a:p>
      </dgm:t>
    </dgm:pt>
    <dgm:pt modelId="{D23FDA78-0C28-481C-A82A-FAEC8F750325}" type="sibTrans" cxnId="{95C4F215-6FCB-4361-817B-DBCD00F5988B}">
      <dgm:prSet/>
      <dgm:spPr/>
      <dgm:t>
        <a:bodyPr/>
        <a:lstStyle/>
        <a:p>
          <a:endParaRPr lang="en-US"/>
        </a:p>
      </dgm:t>
    </dgm:pt>
    <dgm:pt modelId="{49F91177-42E0-4B45-9AAE-BE6D19EB14F4}">
      <dgm:prSet/>
      <dgm:spPr/>
      <dgm:t>
        <a:bodyPr/>
        <a:lstStyle/>
        <a:p>
          <a:r>
            <a:rPr lang="en-IN"/>
            <a:t>the = o/a, os/as</a:t>
          </a:r>
          <a:endParaRPr lang="en-US"/>
        </a:p>
      </dgm:t>
    </dgm:pt>
    <dgm:pt modelId="{C7E95BA0-3807-4DE3-8BA1-1F249D1623FD}" type="parTrans" cxnId="{F7993E16-DA83-4A28-8AA6-1F53C54F5F34}">
      <dgm:prSet/>
      <dgm:spPr/>
      <dgm:t>
        <a:bodyPr/>
        <a:lstStyle/>
        <a:p>
          <a:endParaRPr lang="en-US"/>
        </a:p>
      </dgm:t>
    </dgm:pt>
    <dgm:pt modelId="{3F651BD9-C115-4D40-9E5E-66F423F36927}" type="sibTrans" cxnId="{F7993E16-DA83-4A28-8AA6-1F53C54F5F34}">
      <dgm:prSet/>
      <dgm:spPr/>
      <dgm:t>
        <a:bodyPr/>
        <a:lstStyle/>
        <a:p>
          <a:endParaRPr lang="en-US"/>
        </a:p>
      </dgm:t>
    </dgm:pt>
    <dgm:pt modelId="{285965FB-A634-47C3-8B7B-0EDCDA96EAD1}">
      <dgm:prSet/>
      <dgm:spPr/>
      <dgm:t>
        <a:bodyPr/>
        <a:lstStyle/>
        <a:p>
          <a:r>
            <a:rPr lang="en-IN"/>
            <a:t>and = e</a:t>
          </a:r>
          <a:endParaRPr lang="en-US"/>
        </a:p>
      </dgm:t>
    </dgm:pt>
    <dgm:pt modelId="{BC62CEE7-CB65-451D-9FAE-8B8180CC673C}" type="parTrans" cxnId="{A18E41A5-7C00-41E4-B24D-9809CA86C4C8}">
      <dgm:prSet/>
      <dgm:spPr/>
      <dgm:t>
        <a:bodyPr/>
        <a:lstStyle/>
        <a:p>
          <a:endParaRPr lang="en-US"/>
        </a:p>
      </dgm:t>
    </dgm:pt>
    <dgm:pt modelId="{777DD579-87C2-4E93-A410-96FCB4CC2366}" type="sibTrans" cxnId="{A18E41A5-7C00-41E4-B24D-9809CA86C4C8}">
      <dgm:prSet/>
      <dgm:spPr/>
      <dgm:t>
        <a:bodyPr/>
        <a:lstStyle/>
        <a:p>
          <a:endParaRPr lang="en-US"/>
        </a:p>
      </dgm:t>
    </dgm:pt>
    <dgm:pt modelId="{08425272-CC32-224C-9E86-6A0F6B0689C6}" type="pres">
      <dgm:prSet presAssocID="{3065E481-449B-4EB3-B1E8-257626A32C0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1E32D2-6AB3-E844-9FE9-6BD1AC2A5E5B}" type="pres">
      <dgm:prSet presAssocID="{65D153F5-FDA1-491D-ABA9-D6D004F0E5BC}" presName="hierRoot1" presStyleCnt="0"/>
      <dgm:spPr/>
    </dgm:pt>
    <dgm:pt modelId="{147AE182-56B4-1348-B10E-5D44A270C979}" type="pres">
      <dgm:prSet presAssocID="{65D153F5-FDA1-491D-ABA9-D6D004F0E5BC}" presName="composite" presStyleCnt="0"/>
      <dgm:spPr/>
    </dgm:pt>
    <dgm:pt modelId="{9E33EFF8-9F1F-0545-B364-34566386F3D0}" type="pres">
      <dgm:prSet presAssocID="{65D153F5-FDA1-491D-ABA9-D6D004F0E5BC}" presName="background" presStyleLbl="node0" presStyleIdx="0" presStyleCnt="3"/>
      <dgm:spPr/>
    </dgm:pt>
    <dgm:pt modelId="{B5B4ECDF-59BA-7B44-B336-82B46B1B5853}" type="pres">
      <dgm:prSet presAssocID="{65D153F5-FDA1-491D-ABA9-D6D004F0E5BC}" presName="text" presStyleLbl="fgAcc0" presStyleIdx="0" presStyleCnt="3">
        <dgm:presLayoutVars>
          <dgm:chPref val="3"/>
        </dgm:presLayoutVars>
      </dgm:prSet>
      <dgm:spPr/>
    </dgm:pt>
    <dgm:pt modelId="{6FB54EB3-2A9B-F941-B4CE-FF3B932F9204}" type="pres">
      <dgm:prSet presAssocID="{65D153F5-FDA1-491D-ABA9-D6D004F0E5BC}" presName="hierChild2" presStyleCnt="0"/>
      <dgm:spPr/>
    </dgm:pt>
    <dgm:pt modelId="{42EE29E9-ADFD-7746-B3E6-FE25EB30549D}" type="pres">
      <dgm:prSet presAssocID="{49F91177-42E0-4B45-9AAE-BE6D19EB14F4}" presName="hierRoot1" presStyleCnt="0"/>
      <dgm:spPr/>
    </dgm:pt>
    <dgm:pt modelId="{8F41374C-AC04-924E-A0EF-A5099973DAE7}" type="pres">
      <dgm:prSet presAssocID="{49F91177-42E0-4B45-9AAE-BE6D19EB14F4}" presName="composite" presStyleCnt="0"/>
      <dgm:spPr/>
    </dgm:pt>
    <dgm:pt modelId="{DB0F457A-AE65-EF4E-9470-8C88768DB1CE}" type="pres">
      <dgm:prSet presAssocID="{49F91177-42E0-4B45-9AAE-BE6D19EB14F4}" presName="background" presStyleLbl="node0" presStyleIdx="1" presStyleCnt="3"/>
      <dgm:spPr/>
    </dgm:pt>
    <dgm:pt modelId="{CCF777DE-FB0B-5A45-A3B5-BEA9890EC172}" type="pres">
      <dgm:prSet presAssocID="{49F91177-42E0-4B45-9AAE-BE6D19EB14F4}" presName="text" presStyleLbl="fgAcc0" presStyleIdx="1" presStyleCnt="3">
        <dgm:presLayoutVars>
          <dgm:chPref val="3"/>
        </dgm:presLayoutVars>
      </dgm:prSet>
      <dgm:spPr/>
    </dgm:pt>
    <dgm:pt modelId="{794B6B91-ACC0-A048-BBB1-DA9C688A4248}" type="pres">
      <dgm:prSet presAssocID="{49F91177-42E0-4B45-9AAE-BE6D19EB14F4}" presName="hierChild2" presStyleCnt="0"/>
      <dgm:spPr/>
    </dgm:pt>
    <dgm:pt modelId="{D804F7E8-D49B-5045-AFB5-F18C543776B8}" type="pres">
      <dgm:prSet presAssocID="{285965FB-A634-47C3-8B7B-0EDCDA96EAD1}" presName="hierRoot1" presStyleCnt="0"/>
      <dgm:spPr/>
    </dgm:pt>
    <dgm:pt modelId="{785A7B8D-DA41-B648-921B-EC6CE0E13B64}" type="pres">
      <dgm:prSet presAssocID="{285965FB-A634-47C3-8B7B-0EDCDA96EAD1}" presName="composite" presStyleCnt="0"/>
      <dgm:spPr/>
    </dgm:pt>
    <dgm:pt modelId="{00B48CBC-BF93-BE4D-9884-A4A537AFFC0A}" type="pres">
      <dgm:prSet presAssocID="{285965FB-A634-47C3-8B7B-0EDCDA96EAD1}" presName="background" presStyleLbl="node0" presStyleIdx="2" presStyleCnt="3"/>
      <dgm:spPr/>
    </dgm:pt>
    <dgm:pt modelId="{D06DB45D-F4D9-EA49-9177-28675C854A08}" type="pres">
      <dgm:prSet presAssocID="{285965FB-A634-47C3-8B7B-0EDCDA96EAD1}" presName="text" presStyleLbl="fgAcc0" presStyleIdx="2" presStyleCnt="3">
        <dgm:presLayoutVars>
          <dgm:chPref val="3"/>
        </dgm:presLayoutVars>
      </dgm:prSet>
      <dgm:spPr/>
    </dgm:pt>
    <dgm:pt modelId="{888A5504-6ED8-2B44-8458-12B0873E97F5}" type="pres">
      <dgm:prSet presAssocID="{285965FB-A634-47C3-8B7B-0EDCDA96EAD1}" presName="hierChild2" presStyleCnt="0"/>
      <dgm:spPr/>
    </dgm:pt>
  </dgm:ptLst>
  <dgm:cxnLst>
    <dgm:cxn modelId="{95C4F215-6FCB-4361-817B-DBCD00F5988B}" srcId="{3065E481-449B-4EB3-B1E8-257626A32C06}" destId="{65D153F5-FDA1-491D-ABA9-D6D004F0E5BC}" srcOrd="0" destOrd="0" parTransId="{771779F6-DBB1-4008-9E85-711742F2A790}" sibTransId="{D23FDA78-0C28-481C-A82A-FAEC8F750325}"/>
    <dgm:cxn modelId="{F7993E16-DA83-4A28-8AA6-1F53C54F5F34}" srcId="{3065E481-449B-4EB3-B1E8-257626A32C06}" destId="{49F91177-42E0-4B45-9AAE-BE6D19EB14F4}" srcOrd="1" destOrd="0" parTransId="{C7E95BA0-3807-4DE3-8BA1-1F249D1623FD}" sibTransId="{3F651BD9-C115-4D40-9E5E-66F423F36927}"/>
    <dgm:cxn modelId="{CFDFFB1C-C361-6046-9584-D77086128238}" type="presOf" srcId="{49F91177-42E0-4B45-9AAE-BE6D19EB14F4}" destId="{CCF777DE-FB0B-5A45-A3B5-BEA9890EC172}" srcOrd="0" destOrd="0" presId="urn:microsoft.com/office/officeart/2005/8/layout/hierarchy1"/>
    <dgm:cxn modelId="{D656EF23-E9F2-8349-99B9-762E3C77B778}" type="presOf" srcId="{285965FB-A634-47C3-8B7B-0EDCDA96EAD1}" destId="{D06DB45D-F4D9-EA49-9177-28675C854A08}" srcOrd="0" destOrd="0" presId="urn:microsoft.com/office/officeart/2005/8/layout/hierarchy1"/>
    <dgm:cxn modelId="{925ECA5B-7C29-FF41-A05D-CD33E1E5CBE1}" type="presOf" srcId="{65D153F5-FDA1-491D-ABA9-D6D004F0E5BC}" destId="{B5B4ECDF-59BA-7B44-B336-82B46B1B5853}" srcOrd="0" destOrd="0" presId="urn:microsoft.com/office/officeart/2005/8/layout/hierarchy1"/>
    <dgm:cxn modelId="{F61C808C-61B5-B44C-8645-473FFFC1C847}" type="presOf" srcId="{3065E481-449B-4EB3-B1E8-257626A32C06}" destId="{08425272-CC32-224C-9E86-6A0F6B0689C6}" srcOrd="0" destOrd="0" presId="urn:microsoft.com/office/officeart/2005/8/layout/hierarchy1"/>
    <dgm:cxn modelId="{A18E41A5-7C00-41E4-B24D-9809CA86C4C8}" srcId="{3065E481-449B-4EB3-B1E8-257626A32C06}" destId="{285965FB-A634-47C3-8B7B-0EDCDA96EAD1}" srcOrd="2" destOrd="0" parTransId="{BC62CEE7-CB65-451D-9FAE-8B8180CC673C}" sibTransId="{777DD579-87C2-4E93-A410-96FCB4CC2366}"/>
    <dgm:cxn modelId="{F0428F5F-6671-2B42-9281-3365DFFCF057}" type="presParOf" srcId="{08425272-CC32-224C-9E86-6A0F6B0689C6}" destId="{851E32D2-6AB3-E844-9FE9-6BD1AC2A5E5B}" srcOrd="0" destOrd="0" presId="urn:microsoft.com/office/officeart/2005/8/layout/hierarchy1"/>
    <dgm:cxn modelId="{994120BC-C5CF-2841-A0AA-EF2F974226FC}" type="presParOf" srcId="{851E32D2-6AB3-E844-9FE9-6BD1AC2A5E5B}" destId="{147AE182-56B4-1348-B10E-5D44A270C979}" srcOrd="0" destOrd="0" presId="urn:microsoft.com/office/officeart/2005/8/layout/hierarchy1"/>
    <dgm:cxn modelId="{16E4A954-8912-2B4E-BCE1-05ED654B185C}" type="presParOf" srcId="{147AE182-56B4-1348-B10E-5D44A270C979}" destId="{9E33EFF8-9F1F-0545-B364-34566386F3D0}" srcOrd="0" destOrd="0" presId="urn:microsoft.com/office/officeart/2005/8/layout/hierarchy1"/>
    <dgm:cxn modelId="{771F4062-3C92-754B-BE2A-264DB2EC8176}" type="presParOf" srcId="{147AE182-56B4-1348-B10E-5D44A270C979}" destId="{B5B4ECDF-59BA-7B44-B336-82B46B1B5853}" srcOrd="1" destOrd="0" presId="urn:microsoft.com/office/officeart/2005/8/layout/hierarchy1"/>
    <dgm:cxn modelId="{9456B22E-5FF0-9642-BC6D-96C3DDEADE73}" type="presParOf" srcId="{851E32D2-6AB3-E844-9FE9-6BD1AC2A5E5B}" destId="{6FB54EB3-2A9B-F941-B4CE-FF3B932F9204}" srcOrd="1" destOrd="0" presId="urn:microsoft.com/office/officeart/2005/8/layout/hierarchy1"/>
    <dgm:cxn modelId="{49033A6C-F03E-B141-A39B-CB459DEC6D91}" type="presParOf" srcId="{08425272-CC32-224C-9E86-6A0F6B0689C6}" destId="{42EE29E9-ADFD-7746-B3E6-FE25EB30549D}" srcOrd="1" destOrd="0" presId="urn:microsoft.com/office/officeart/2005/8/layout/hierarchy1"/>
    <dgm:cxn modelId="{F4150298-9D9D-6148-9E35-E063669EFEB2}" type="presParOf" srcId="{42EE29E9-ADFD-7746-B3E6-FE25EB30549D}" destId="{8F41374C-AC04-924E-A0EF-A5099973DAE7}" srcOrd="0" destOrd="0" presId="urn:microsoft.com/office/officeart/2005/8/layout/hierarchy1"/>
    <dgm:cxn modelId="{1F8969A4-E861-8240-9548-ABA885695C97}" type="presParOf" srcId="{8F41374C-AC04-924E-A0EF-A5099973DAE7}" destId="{DB0F457A-AE65-EF4E-9470-8C88768DB1CE}" srcOrd="0" destOrd="0" presId="urn:microsoft.com/office/officeart/2005/8/layout/hierarchy1"/>
    <dgm:cxn modelId="{F126A6A7-AC76-3546-BECB-6722DEA5206C}" type="presParOf" srcId="{8F41374C-AC04-924E-A0EF-A5099973DAE7}" destId="{CCF777DE-FB0B-5A45-A3B5-BEA9890EC172}" srcOrd="1" destOrd="0" presId="urn:microsoft.com/office/officeart/2005/8/layout/hierarchy1"/>
    <dgm:cxn modelId="{91E2376A-C1BD-DE47-8557-AAAB4CC4CD40}" type="presParOf" srcId="{42EE29E9-ADFD-7746-B3E6-FE25EB30549D}" destId="{794B6B91-ACC0-A048-BBB1-DA9C688A4248}" srcOrd="1" destOrd="0" presId="urn:microsoft.com/office/officeart/2005/8/layout/hierarchy1"/>
    <dgm:cxn modelId="{DA6783F6-9378-BB4E-9DA6-E88B99D2AF20}" type="presParOf" srcId="{08425272-CC32-224C-9E86-6A0F6B0689C6}" destId="{D804F7E8-D49B-5045-AFB5-F18C543776B8}" srcOrd="2" destOrd="0" presId="urn:microsoft.com/office/officeart/2005/8/layout/hierarchy1"/>
    <dgm:cxn modelId="{D9E46C45-CE1F-B741-A5F2-6BCF58118E4F}" type="presParOf" srcId="{D804F7E8-D49B-5045-AFB5-F18C543776B8}" destId="{785A7B8D-DA41-B648-921B-EC6CE0E13B64}" srcOrd="0" destOrd="0" presId="urn:microsoft.com/office/officeart/2005/8/layout/hierarchy1"/>
    <dgm:cxn modelId="{B0645138-A25E-CE47-BEFD-E09C638B8BC3}" type="presParOf" srcId="{785A7B8D-DA41-B648-921B-EC6CE0E13B64}" destId="{00B48CBC-BF93-BE4D-9884-A4A537AFFC0A}" srcOrd="0" destOrd="0" presId="urn:microsoft.com/office/officeart/2005/8/layout/hierarchy1"/>
    <dgm:cxn modelId="{7AB34249-D3BA-284D-B574-95DCC967DB49}" type="presParOf" srcId="{785A7B8D-DA41-B648-921B-EC6CE0E13B64}" destId="{D06DB45D-F4D9-EA49-9177-28675C854A08}" srcOrd="1" destOrd="0" presId="urn:microsoft.com/office/officeart/2005/8/layout/hierarchy1"/>
    <dgm:cxn modelId="{5975CA95-96E0-254D-B9B8-E776EDD0A83D}" type="presParOf" srcId="{D804F7E8-D49B-5045-AFB5-F18C543776B8}" destId="{888A5504-6ED8-2B44-8458-12B0873E97F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72AFC5-754F-4485-A4D7-D06828E7A8C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C32D198-7B15-49E3-8E3B-243688A881DE}">
      <dgm:prSet/>
      <dgm:spPr/>
      <dgm:t>
        <a:bodyPr/>
        <a:lstStyle/>
        <a:p>
          <a:r>
            <a:rPr lang="en-US"/>
            <a:t>Used to express obligation / </a:t>
          </a:r>
          <a:r>
            <a:rPr lang="en-US" i="1"/>
            <a:t>Usado para expressar obrigação</a:t>
          </a:r>
          <a:endParaRPr lang="en-US"/>
        </a:p>
      </dgm:t>
    </dgm:pt>
    <dgm:pt modelId="{EB18DB02-EF23-4B44-8512-38FE4F990573}" type="parTrans" cxnId="{2B8CF1C2-7CF6-4E1D-8EFF-FEA9E64C228F}">
      <dgm:prSet/>
      <dgm:spPr/>
      <dgm:t>
        <a:bodyPr/>
        <a:lstStyle/>
        <a:p>
          <a:endParaRPr lang="en-US"/>
        </a:p>
      </dgm:t>
    </dgm:pt>
    <dgm:pt modelId="{13E54C4B-BD13-49A4-8CE9-3AA4416EE661}" type="sibTrans" cxnId="{2B8CF1C2-7CF6-4E1D-8EFF-FEA9E64C228F}">
      <dgm:prSet/>
      <dgm:spPr/>
      <dgm:t>
        <a:bodyPr/>
        <a:lstStyle/>
        <a:p>
          <a:endParaRPr lang="en-US"/>
        </a:p>
      </dgm:t>
    </dgm:pt>
    <dgm:pt modelId="{60F9135B-B8D9-43ED-8D1C-705E5BFEBB07}">
      <dgm:prSet/>
      <dgm:spPr/>
      <dgm:t>
        <a:bodyPr/>
        <a:lstStyle/>
        <a:p>
          <a:r>
            <a:rPr lang="en-US"/>
            <a:t>Examples:</a:t>
          </a:r>
        </a:p>
      </dgm:t>
    </dgm:pt>
    <dgm:pt modelId="{6D5804B0-701B-42CC-AFB6-70C48A683262}" type="parTrans" cxnId="{0ED1558F-ECDB-41AE-832C-C66C1C0E9C02}">
      <dgm:prSet/>
      <dgm:spPr/>
      <dgm:t>
        <a:bodyPr/>
        <a:lstStyle/>
        <a:p>
          <a:endParaRPr lang="en-US"/>
        </a:p>
      </dgm:t>
    </dgm:pt>
    <dgm:pt modelId="{553DA30E-2912-4B7F-B443-C5CEB25C8718}" type="sibTrans" cxnId="{0ED1558F-ECDB-41AE-832C-C66C1C0E9C02}">
      <dgm:prSet/>
      <dgm:spPr/>
      <dgm:t>
        <a:bodyPr/>
        <a:lstStyle/>
        <a:p>
          <a:endParaRPr lang="en-US"/>
        </a:p>
      </dgm:t>
    </dgm:pt>
    <dgm:pt modelId="{2C4638CB-B203-40A3-8094-F0247C34AC87}">
      <dgm:prSet/>
      <dgm:spPr/>
      <dgm:t>
        <a:bodyPr/>
        <a:lstStyle/>
        <a:p>
          <a:r>
            <a:rPr lang="en-US"/>
            <a:t>I have to work tomorrow.</a:t>
          </a:r>
        </a:p>
      </dgm:t>
    </dgm:pt>
    <dgm:pt modelId="{4AAF3D3D-3664-4B9D-9D2A-7D14673A946E}" type="parTrans" cxnId="{54FFE4CB-70F6-4EDD-BEBB-C793BA03BB41}">
      <dgm:prSet/>
      <dgm:spPr/>
      <dgm:t>
        <a:bodyPr/>
        <a:lstStyle/>
        <a:p>
          <a:endParaRPr lang="en-US"/>
        </a:p>
      </dgm:t>
    </dgm:pt>
    <dgm:pt modelId="{9CE07570-640D-4781-A030-8566736EA57F}" type="sibTrans" cxnId="{54FFE4CB-70F6-4EDD-BEBB-C793BA03BB41}">
      <dgm:prSet/>
      <dgm:spPr/>
      <dgm:t>
        <a:bodyPr/>
        <a:lstStyle/>
        <a:p>
          <a:endParaRPr lang="en-US"/>
        </a:p>
      </dgm:t>
    </dgm:pt>
    <dgm:pt modelId="{A496526A-E23B-464F-B001-12AAAB1B4751}">
      <dgm:prSet/>
      <dgm:spPr/>
      <dgm:t>
        <a:bodyPr/>
        <a:lstStyle/>
        <a:p>
          <a:r>
            <a:rPr lang="en-US"/>
            <a:t>You have to study </a:t>
          </a:r>
          <a:r>
            <a:rPr lang="en-US" i="1"/>
            <a:t>(estudar)</a:t>
          </a:r>
          <a:r>
            <a:rPr lang="en-US"/>
            <a:t>.</a:t>
          </a:r>
        </a:p>
      </dgm:t>
    </dgm:pt>
    <dgm:pt modelId="{DAD8D4D8-8606-4A52-B4F8-E0625330E3F4}" type="parTrans" cxnId="{AD1A9B46-57D8-4EB8-8DBD-25B092594533}">
      <dgm:prSet/>
      <dgm:spPr/>
      <dgm:t>
        <a:bodyPr/>
        <a:lstStyle/>
        <a:p>
          <a:endParaRPr lang="en-US"/>
        </a:p>
      </dgm:t>
    </dgm:pt>
    <dgm:pt modelId="{B86BF082-59CF-449D-B90A-AD805C2A6772}" type="sibTrans" cxnId="{AD1A9B46-57D8-4EB8-8DBD-25B092594533}">
      <dgm:prSet/>
      <dgm:spPr/>
      <dgm:t>
        <a:bodyPr/>
        <a:lstStyle/>
        <a:p>
          <a:endParaRPr lang="en-US"/>
        </a:p>
      </dgm:t>
    </dgm:pt>
    <dgm:pt modelId="{E78EC797-659C-4781-B91B-AB26AC2E5F9B}">
      <dgm:prSet/>
      <dgm:spPr/>
      <dgm:t>
        <a:bodyPr/>
        <a:lstStyle/>
        <a:p>
          <a:r>
            <a:rPr lang="en-US"/>
            <a:t>John has to clean the house.</a:t>
          </a:r>
        </a:p>
      </dgm:t>
    </dgm:pt>
    <dgm:pt modelId="{8728704B-3916-4D46-8729-F727F42F81E8}" type="parTrans" cxnId="{DB6FE4A4-F8E1-4A33-93FC-1A50434C1206}">
      <dgm:prSet/>
      <dgm:spPr/>
      <dgm:t>
        <a:bodyPr/>
        <a:lstStyle/>
        <a:p>
          <a:endParaRPr lang="en-US"/>
        </a:p>
      </dgm:t>
    </dgm:pt>
    <dgm:pt modelId="{BB382002-2370-437E-A38F-D2D59E078B1B}" type="sibTrans" cxnId="{DB6FE4A4-F8E1-4A33-93FC-1A50434C1206}">
      <dgm:prSet/>
      <dgm:spPr/>
      <dgm:t>
        <a:bodyPr/>
        <a:lstStyle/>
        <a:p>
          <a:endParaRPr lang="en-US"/>
        </a:p>
      </dgm:t>
    </dgm:pt>
    <dgm:pt modelId="{0BA53965-8347-7843-BC75-4FB0A5578711}" type="pres">
      <dgm:prSet presAssocID="{3572AFC5-754F-4485-A4D7-D06828E7A8C6}" presName="linear" presStyleCnt="0">
        <dgm:presLayoutVars>
          <dgm:animLvl val="lvl"/>
          <dgm:resizeHandles val="exact"/>
        </dgm:presLayoutVars>
      </dgm:prSet>
      <dgm:spPr/>
    </dgm:pt>
    <dgm:pt modelId="{2CC52367-6300-684B-8557-19060651097E}" type="pres">
      <dgm:prSet presAssocID="{BC32D198-7B15-49E3-8E3B-243688A881D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DDBB010-335C-CD4C-AF8E-453A1E523B79}" type="pres">
      <dgm:prSet presAssocID="{13E54C4B-BD13-49A4-8CE9-3AA4416EE661}" presName="spacer" presStyleCnt="0"/>
      <dgm:spPr/>
    </dgm:pt>
    <dgm:pt modelId="{CA3E7C21-7DC0-CA41-B775-DD1144DD33FF}" type="pres">
      <dgm:prSet presAssocID="{60F9135B-B8D9-43ED-8D1C-705E5BFEBB0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F796122-5C60-774A-80E3-48096B04BA5D}" type="pres">
      <dgm:prSet presAssocID="{553DA30E-2912-4B7F-B443-C5CEB25C8718}" presName="spacer" presStyleCnt="0"/>
      <dgm:spPr/>
    </dgm:pt>
    <dgm:pt modelId="{919D949B-BAA6-BE4E-8E51-8D806892BAA1}" type="pres">
      <dgm:prSet presAssocID="{2C4638CB-B203-40A3-8094-F0247C34AC8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54635E4-0024-2A40-99B1-39BB382FCA4E}" type="pres">
      <dgm:prSet presAssocID="{9CE07570-640D-4781-A030-8566736EA57F}" presName="spacer" presStyleCnt="0"/>
      <dgm:spPr/>
    </dgm:pt>
    <dgm:pt modelId="{2DB8536E-E28D-0548-A0B8-032BA530EBCD}" type="pres">
      <dgm:prSet presAssocID="{A496526A-E23B-464F-B001-12AAAB1B475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9B4F4BA-DEC2-8145-854E-BD858B2B3303}" type="pres">
      <dgm:prSet presAssocID="{B86BF082-59CF-449D-B90A-AD805C2A6772}" presName="spacer" presStyleCnt="0"/>
      <dgm:spPr/>
    </dgm:pt>
    <dgm:pt modelId="{0A8C7709-1F72-9F4E-9F42-DE66E8D98EC3}" type="pres">
      <dgm:prSet presAssocID="{E78EC797-659C-4781-B91B-AB26AC2E5F9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D1A9B46-57D8-4EB8-8DBD-25B092594533}" srcId="{3572AFC5-754F-4485-A4D7-D06828E7A8C6}" destId="{A496526A-E23B-464F-B001-12AAAB1B4751}" srcOrd="3" destOrd="0" parTransId="{DAD8D4D8-8606-4A52-B4F8-E0625330E3F4}" sibTransId="{B86BF082-59CF-449D-B90A-AD805C2A6772}"/>
    <dgm:cxn modelId="{645C9E4E-BA3D-B24E-A2C9-DAF9287799A5}" type="presOf" srcId="{E78EC797-659C-4781-B91B-AB26AC2E5F9B}" destId="{0A8C7709-1F72-9F4E-9F42-DE66E8D98EC3}" srcOrd="0" destOrd="0" presId="urn:microsoft.com/office/officeart/2005/8/layout/vList2"/>
    <dgm:cxn modelId="{0A505958-4FF2-4A48-A43C-B9535EBB9D79}" type="presOf" srcId="{3572AFC5-754F-4485-A4D7-D06828E7A8C6}" destId="{0BA53965-8347-7843-BC75-4FB0A5578711}" srcOrd="0" destOrd="0" presId="urn:microsoft.com/office/officeart/2005/8/layout/vList2"/>
    <dgm:cxn modelId="{BFBD2D65-76EE-3B4F-89C8-4330DCA33A35}" type="presOf" srcId="{60F9135B-B8D9-43ED-8D1C-705E5BFEBB07}" destId="{CA3E7C21-7DC0-CA41-B775-DD1144DD33FF}" srcOrd="0" destOrd="0" presId="urn:microsoft.com/office/officeart/2005/8/layout/vList2"/>
    <dgm:cxn modelId="{9C7DA273-919F-7044-8CA1-A46D972C2AAA}" type="presOf" srcId="{BC32D198-7B15-49E3-8E3B-243688A881DE}" destId="{2CC52367-6300-684B-8557-19060651097E}" srcOrd="0" destOrd="0" presId="urn:microsoft.com/office/officeart/2005/8/layout/vList2"/>
    <dgm:cxn modelId="{0ED1558F-ECDB-41AE-832C-C66C1C0E9C02}" srcId="{3572AFC5-754F-4485-A4D7-D06828E7A8C6}" destId="{60F9135B-B8D9-43ED-8D1C-705E5BFEBB07}" srcOrd="1" destOrd="0" parTransId="{6D5804B0-701B-42CC-AFB6-70C48A683262}" sibTransId="{553DA30E-2912-4B7F-B443-C5CEB25C8718}"/>
    <dgm:cxn modelId="{DB6FE4A4-F8E1-4A33-93FC-1A50434C1206}" srcId="{3572AFC5-754F-4485-A4D7-D06828E7A8C6}" destId="{E78EC797-659C-4781-B91B-AB26AC2E5F9B}" srcOrd="4" destOrd="0" parTransId="{8728704B-3916-4D46-8729-F727F42F81E8}" sibTransId="{BB382002-2370-437E-A38F-D2D59E078B1B}"/>
    <dgm:cxn modelId="{1B6345A9-CBB3-4842-A3D1-00DA23F0D150}" type="presOf" srcId="{2C4638CB-B203-40A3-8094-F0247C34AC87}" destId="{919D949B-BAA6-BE4E-8E51-8D806892BAA1}" srcOrd="0" destOrd="0" presId="urn:microsoft.com/office/officeart/2005/8/layout/vList2"/>
    <dgm:cxn modelId="{2B8CF1C2-7CF6-4E1D-8EFF-FEA9E64C228F}" srcId="{3572AFC5-754F-4485-A4D7-D06828E7A8C6}" destId="{BC32D198-7B15-49E3-8E3B-243688A881DE}" srcOrd="0" destOrd="0" parTransId="{EB18DB02-EF23-4B44-8512-38FE4F990573}" sibTransId="{13E54C4B-BD13-49A4-8CE9-3AA4416EE661}"/>
    <dgm:cxn modelId="{54FFE4CB-70F6-4EDD-BEBB-C793BA03BB41}" srcId="{3572AFC5-754F-4485-A4D7-D06828E7A8C6}" destId="{2C4638CB-B203-40A3-8094-F0247C34AC87}" srcOrd="2" destOrd="0" parTransId="{4AAF3D3D-3664-4B9D-9D2A-7D14673A946E}" sibTransId="{9CE07570-640D-4781-A030-8566736EA57F}"/>
    <dgm:cxn modelId="{159D79E9-EC3F-AE47-8BBA-BFCC0E57F0AA}" type="presOf" srcId="{A496526A-E23B-464F-B001-12AAAB1B4751}" destId="{2DB8536E-E28D-0548-A0B8-032BA530EBCD}" srcOrd="0" destOrd="0" presId="urn:microsoft.com/office/officeart/2005/8/layout/vList2"/>
    <dgm:cxn modelId="{7A76CF38-1251-AA43-A037-0CCC0FCC3E1A}" type="presParOf" srcId="{0BA53965-8347-7843-BC75-4FB0A5578711}" destId="{2CC52367-6300-684B-8557-19060651097E}" srcOrd="0" destOrd="0" presId="urn:microsoft.com/office/officeart/2005/8/layout/vList2"/>
    <dgm:cxn modelId="{C9A7E881-6DFA-9540-A5C5-D396814A879E}" type="presParOf" srcId="{0BA53965-8347-7843-BC75-4FB0A5578711}" destId="{4DDBB010-335C-CD4C-AF8E-453A1E523B79}" srcOrd="1" destOrd="0" presId="urn:microsoft.com/office/officeart/2005/8/layout/vList2"/>
    <dgm:cxn modelId="{911D31DD-4D5C-DB40-9B52-17ECE0EEB61C}" type="presParOf" srcId="{0BA53965-8347-7843-BC75-4FB0A5578711}" destId="{CA3E7C21-7DC0-CA41-B775-DD1144DD33FF}" srcOrd="2" destOrd="0" presId="urn:microsoft.com/office/officeart/2005/8/layout/vList2"/>
    <dgm:cxn modelId="{F66D43CD-9FE7-2143-BB93-2F15A62CCB20}" type="presParOf" srcId="{0BA53965-8347-7843-BC75-4FB0A5578711}" destId="{FF796122-5C60-774A-80E3-48096B04BA5D}" srcOrd="3" destOrd="0" presId="urn:microsoft.com/office/officeart/2005/8/layout/vList2"/>
    <dgm:cxn modelId="{D57DFF05-7DBD-184D-A904-F05BFDC9D3CE}" type="presParOf" srcId="{0BA53965-8347-7843-BC75-4FB0A5578711}" destId="{919D949B-BAA6-BE4E-8E51-8D806892BAA1}" srcOrd="4" destOrd="0" presId="urn:microsoft.com/office/officeart/2005/8/layout/vList2"/>
    <dgm:cxn modelId="{F5494124-FDEE-814A-AB3B-D8204FB537F8}" type="presParOf" srcId="{0BA53965-8347-7843-BC75-4FB0A5578711}" destId="{154635E4-0024-2A40-99B1-39BB382FCA4E}" srcOrd="5" destOrd="0" presId="urn:microsoft.com/office/officeart/2005/8/layout/vList2"/>
    <dgm:cxn modelId="{BA278C6A-CD25-C545-AC61-E59815A74ECA}" type="presParOf" srcId="{0BA53965-8347-7843-BC75-4FB0A5578711}" destId="{2DB8536E-E28D-0548-A0B8-032BA530EBCD}" srcOrd="6" destOrd="0" presId="urn:microsoft.com/office/officeart/2005/8/layout/vList2"/>
    <dgm:cxn modelId="{4644297E-DB53-3C44-B226-5616CB5E23CE}" type="presParOf" srcId="{0BA53965-8347-7843-BC75-4FB0A5578711}" destId="{D9B4F4BA-DEC2-8145-854E-BD858B2B3303}" srcOrd="7" destOrd="0" presId="urn:microsoft.com/office/officeart/2005/8/layout/vList2"/>
    <dgm:cxn modelId="{FCCB9D14-323C-1C44-A30D-AF099767A0A7}" type="presParOf" srcId="{0BA53965-8347-7843-BC75-4FB0A5578711}" destId="{0A8C7709-1F72-9F4E-9F42-DE66E8D98EC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7E44FD-DD15-4E1F-A3F8-6DE37BC85DDE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28FCB1A-4606-4362-86C5-A7D12A602A3F}">
      <dgm:prSet/>
      <dgm:spPr/>
      <dgm:t>
        <a:bodyPr/>
        <a:lstStyle/>
        <a:p>
          <a:r>
            <a:rPr lang="en-US" dirty="0"/>
            <a:t>I _____ to school in Medford.</a:t>
          </a:r>
        </a:p>
      </dgm:t>
    </dgm:pt>
    <dgm:pt modelId="{27BC3C59-B989-4735-89F8-10F996A48645}" type="parTrans" cxnId="{A70CF3BB-50D4-472F-9409-0016FEF23B30}">
      <dgm:prSet/>
      <dgm:spPr/>
      <dgm:t>
        <a:bodyPr/>
        <a:lstStyle/>
        <a:p>
          <a:endParaRPr lang="en-US"/>
        </a:p>
      </dgm:t>
    </dgm:pt>
    <dgm:pt modelId="{261FBAAB-8309-4EFF-BFDD-7A797BA83CA7}" type="sibTrans" cxnId="{A70CF3BB-50D4-472F-9409-0016FEF23B30}">
      <dgm:prSet/>
      <dgm:spPr/>
      <dgm:t>
        <a:bodyPr/>
        <a:lstStyle/>
        <a:p>
          <a:endParaRPr lang="en-US"/>
        </a:p>
      </dgm:t>
    </dgm:pt>
    <dgm:pt modelId="{3045AC5C-270A-4261-947D-A2998C695064}">
      <dgm:prSet/>
      <dgm:spPr/>
      <dgm:t>
        <a:bodyPr/>
        <a:lstStyle/>
        <a:p>
          <a:endParaRPr lang="en-US" dirty="0"/>
        </a:p>
      </dgm:t>
    </dgm:pt>
    <dgm:pt modelId="{90D11A18-80A0-4063-97A3-0FA1D4256DC0}" type="parTrans" cxnId="{EA1BE813-F084-4258-90F6-ADB0ED128FD9}">
      <dgm:prSet/>
      <dgm:spPr/>
      <dgm:t>
        <a:bodyPr/>
        <a:lstStyle/>
        <a:p>
          <a:endParaRPr lang="en-US"/>
        </a:p>
      </dgm:t>
    </dgm:pt>
    <dgm:pt modelId="{3EF4DB39-3C8C-4BCF-8965-FAFDC85FF512}" type="sibTrans" cxnId="{EA1BE813-F084-4258-90F6-ADB0ED128FD9}">
      <dgm:prSet/>
      <dgm:spPr/>
      <dgm:t>
        <a:bodyPr/>
        <a:lstStyle/>
        <a:p>
          <a:endParaRPr lang="en-US"/>
        </a:p>
      </dgm:t>
    </dgm:pt>
    <dgm:pt modelId="{83111821-B507-4C4A-9611-74D1F23BE258}">
      <dgm:prSet/>
      <dgm:spPr/>
      <dgm:t>
        <a:bodyPr/>
        <a:lstStyle/>
        <a:p>
          <a:r>
            <a:rPr lang="en-US"/>
            <a:t>He _____ to work on Monday.</a:t>
          </a:r>
        </a:p>
      </dgm:t>
    </dgm:pt>
    <dgm:pt modelId="{1CC3A0B3-0B43-4024-83E0-90942D4D26D7}" type="parTrans" cxnId="{9E9C637A-55A3-4CF5-A792-78A3B723E1DC}">
      <dgm:prSet/>
      <dgm:spPr/>
      <dgm:t>
        <a:bodyPr/>
        <a:lstStyle/>
        <a:p>
          <a:endParaRPr lang="en-US"/>
        </a:p>
      </dgm:t>
    </dgm:pt>
    <dgm:pt modelId="{8D6F8C37-5976-4833-B667-5E6FEF48ADD8}" type="sibTrans" cxnId="{9E9C637A-55A3-4CF5-A792-78A3B723E1DC}">
      <dgm:prSet/>
      <dgm:spPr/>
      <dgm:t>
        <a:bodyPr/>
        <a:lstStyle/>
        <a:p>
          <a:endParaRPr lang="en-US"/>
        </a:p>
      </dgm:t>
    </dgm:pt>
    <dgm:pt modelId="{43DA5383-75E5-459C-8E65-9B5E52842F74}">
      <dgm:prSet/>
      <dgm:spPr/>
      <dgm:t>
        <a:bodyPr/>
        <a:lstStyle/>
        <a:p>
          <a:r>
            <a:rPr lang="en-US"/>
            <a:t>We _____ to the park </a:t>
          </a:r>
          <a:r>
            <a:rPr lang="en-US" i="1"/>
            <a:t>(parque)</a:t>
          </a:r>
          <a:r>
            <a:rPr lang="en-US"/>
            <a:t> to play soccer.</a:t>
          </a:r>
        </a:p>
      </dgm:t>
    </dgm:pt>
    <dgm:pt modelId="{C70087D5-0172-4B73-B058-648F2FEC6E9E}" type="parTrans" cxnId="{7BBF3A4A-5EB9-4D90-A58A-32C02E4A9674}">
      <dgm:prSet/>
      <dgm:spPr/>
      <dgm:t>
        <a:bodyPr/>
        <a:lstStyle/>
        <a:p>
          <a:endParaRPr lang="en-US"/>
        </a:p>
      </dgm:t>
    </dgm:pt>
    <dgm:pt modelId="{7E1D8449-C027-4A4B-AF49-580D3BD31208}" type="sibTrans" cxnId="{7BBF3A4A-5EB9-4D90-A58A-32C02E4A9674}">
      <dgm:prSet/>
      <dgm:spPr/>
      <dgm:t>
        <a:bodyPr/>
        <a:lstStyle/>
        <a:p>
          <a:endParaRPr lang="en-US"/>
        </a:p>
      </dgm:t>
    </dgm:pt>
    <dgm:pt modelId="{23A7F932-83E1-4F16-A157-0C35206A9AAE}">
      <dgm:prSet/>
      <dgm:spPr/>
      <dgm:t>
        <a:bodyPr/>
        <a:lstStyle/>
        <a:p>
          <a:r>
            <a:rPr lang="en-US"/>
            <a:t>When do you all _____?</a:t>
          </a:r>
        </a:p>
      </dgm:t>
    </dgm:pt>
    <dgm:pt modelId="{23F20233-CAFC-43EB-8663-DCE2EBFD87E3}" type="parTrans" cxnId="{B4372072-3DA3-4BD2-8699-4A1B292ED413}">
      <dgm:prSet/>
      <dgm:spPr/>
      <dgm:t>
        <a:bodyPr/>
        <a:lstStyle/>
        <a:p>
          <a:endParaRPr lang="en-US"/>
        </a:p>
      </dgm:t>
    </dgm:pt>
    <dgm:pt modelId="{6825E284-F7CD-4076-832C-CA1FDA1FE21F}" type="sibTrans" cxnId="{B4372072-3DA3-4BD2-8699-4A1B292ED413}">
      <dgm:prSet/>
      <dgm:spPr/>
      <dgm:t>
        <a:bodyPr/>
        <a:lstStyle/>
        <a:p>
          <a:endParaRPr lang="en-US"/>
        </a:p>
      </dgm:t>
    </dgm:pt>
    <dgm:pt modelId="{3830DE57-9F8E-4B0F-938A-C40203BD9035}">
      <dgm:prSet/>
      <dgm:spPr/>
      <dgm:t>
        <a:bodyPr/>
        <a:lstStyle/>
        <a:p>
          <a:r>
            <a:rPr lang="en-US"/>
            <a:t>Emma and Grace _____ to the store.</a:t>
          </a:r>
        </a:p>
      </dgm:t>
    </dgm:pt>
    <dgm:pt modelId="{C31C2C18-E3F0-4436-9ED1-045B9EF14ACD}" type="parTrans" cxnId="{72A479D3-4380-4431-8003-9FB3C6FAFAA6}">
      <dgm:prSet/>
      <dgm:spPr/>
      <dgm:t>
        <a:bodyPr/>
        <a:lstStyle/>
        <a:p>
          <a:endParaRPr lang="en-US"/>
        </a:p>
      </dgm:t>
    </dgm:pt>
    <dgm:pt modelId="{6E8DAA23-08E1-48AC-8EB3-B3E3D741D198}" type="sibTrans" cxnId="{72A479D3-4380-4431-8003-9FB3C6FAFAA6}">
      <dgm:prSet/>
      <dgm:spPr/>
      <dgm:t>
        <a:bodyPr/>
        <a:lstStyle/>
        <a:p>
          <a:endParaRPr lang="en-US"/>
        </a:p>
      </dgm:t>
    </dgm:pt>
    <dgm:pt modelId="{93E4C54B-326C-8044-BE51-3DFEB5A4477F}" type="pres">
      <dgm:prSet presAssocID="{5D7E44FD-DD15-4E1F-A3F8-6DE37BC85DDE}" presName="vert0" presStyleCnt="0">
        <dgm:presLayoutVars>
          <dgm:dir/>
          <dgm:animOne val="branch"/>
          <dgm:animLvl val="lvl"/>
        </dgm:presLayoutVars>
      </dgm:prSet>
      <dgm:spPr/>
    </dgm:pt>
    <dgm:pt modelId="{543860A5-8795-C14C-897F-D5FE4942BDD5}" type="pres">
      <dgm:prSet presAssocID="{E28FCB1A-4606-4362-86C5-A7D12A602A3F}" presName="thickLine" presStyleLbl="alignNode1" presStyleIdx="0" presStyleCnt="6"/>
      <dgm:spPr/>
    </dgm:pt>
    <dgm:pt modelId="{DB17C63E-7B8E-B746-B267-4EB7066C4C60}" type="pres">
      <dgm:prSet presAssocID="{E28FCB1A-4606-4362-86C5-A7D12A602A3F}" presName="horz1" presStyleCnt="0"/>
      <dgm:spPr/>
    </dgm:pt>
    <dgm:pt modelId="{03FD5BA8-93F8-AA4D-9AA8-859DEC64E315}" type="pres">
      <dgm:prSet presAssocID="{E28FCB1A-4606-4362-86C5-A7D12A602A3F}" presName="tx1" presStyleLbl="revTx" presStyleIdx="0" presStyleCnt="6"/>
      <dgm:spPr/>
    </dgm:pt>
    <dgm:pt modelId="{CA4B8D95-65B3-3348-9BD7-1C17CE33410B}" type="pres">
      <dgm:prSet presAssocID="{E28FCB1A-4606-4362-86C5-A7D12A602A3F}" presName="vert1" presStyleCnt="0"/>
      <dgm:spPr/>
    </dgm:pt>
    <dgm:pt modelId="{7E14E4A8-FB49-4D4E-891D-885B075D7EF3}" type="pres">
      <dgm:prSet presAssocID="{3045AC5C-270A-4261-947D-A2998C695064}" presName="thickLine" presStyleLbl="alignNode1" presStyleIdx="1" presStyleCnt="6"/>
      <dgm:spPr/>
    </dgm:pt>
    <dgm:pt modelId="{BFA4D59B-2830-134E-B432-49446ED1C937}" type="pres">
      <dgm:prSet presAssocID="{3045AC5C-270A-4261-947D-A2998C695064}" presName="horz1" presStyleCnt="0"/>
      <dgm:spPr/>
    </dgm:pt>
    <dgm:pt modelId="{955368AD-2103-154A-9707-C1389F64FBF5}" type="pres">
      <dgm:prSet presAssocID="{3045AC5C-270A-4261-947D-A2998C695064}" presName="tx1" presStyleLbl="revTx" presStyleIdx="1" presStyleCnt="6"/>
      <dgm:spPr/>
    </dgm:pt>
    <dgm:pt modelId="{9B0BA226-3209-1B46-AF41-EBEFCF0FE836}" type="pres">
      <dgm:prSet presAssocID="{3045AC5C-270A-4261-947D-A2998C695064}" presName="vert1" presStyleCnt="0"/>
      <dgm:spPr/>
    </dgm:pt>
    <dgm:pt modelId="{84AA46BA-8661-0549-B8EE-535048FD78A2}" type="pres">
      <dgm:prSet presAssocID="{83111821-B507-4C4A-9611-74D1F23BE258}" presName="thickLine" presStyleLbl="alignNode1" presStyleIdx="2" presStyleCnt="6"/>
      <dgm:spPr/>
    </dgm:pt>
    <dgm:pt modelId="{088FBD51-854A-C74B-AD25-EC9FB0865176}" type="pres">
      <dgm:prSet presAssocID="{83111821-B507-4C4A-9611-74D1F23BE258}" presName="horz1" presStyleCnt="0"/>
      <dgm:spPr/>
    </dgm:pt>
    <dgm:pt modelId="{CCF70DC8-D4CF-E54C-8A0B-832502A82785}" type="pres">
      <dgm:prSet presAssocID="{83111821-B507-4C4A-9611-74D1F23BE258}" presName="tx1" presStyleLbl="revTx" presStyleIdx="2" presStyleCnt="6"/>
      <dgm:spPr/>
    </dgm:pt>
    <dgm:pt modelId="{846DC4C4-6230-B942-9615-E70E35804065}" type="pres">
      <dgm:prSet presAssocID="{83111821-B507-4C4A-9611-74D1F23BE258}" presName="vert1" presStyleCnt="0"/>
      <dgm:spPr/>
    </dgm:pt>
    <dgm:pt modelId="{D7D1CAC2-456E-4A45-ADD5-5318C7813F22}" type="pres">
      <dgm:prSet presAssocID="{43DA5383-75E5-459C-8E65-9B5E52842F74}" presName="thickLine" presStyleLbl="alignNode1" presStyleIdx="3" presStyleCnt="6"/>
      <dgm:spPr/>
    </dgm:pt>
    <dgm:pt modelId="{19C3DF20-3D11-454E-810B-3017FAA82F49}" type="pres">
      <dgm:prSet presAssocID="{43DA5383-75E5-459C-8E65-9B5E52842F74}" presName="horz1" presStyleCnt="0"/>
      <dgm:spPr/>
    </dgm:pt>
    <dgm:pt modelId="{A6C844F5-2AF8-504F-A7DE-FFAF111B8F65}" type="pres">
      <dgm:prSet presAssocID="{43DA5383-75E5-459C-8E65-9B5E52842F74}" presName="tx1" presStyleLbl="revTx" presStyleIdx="3" presStyleCnt="6"/>
      <dgm:spPr/>
    </dgm:pt>
    <dgm:pt modelId="{AAF83E2C-5001-F84E-9A54-ADAE10C70604}" type="pres">
      <dgm:prSet presAssocID="{43DA5383-75E5-459C-8E65-9B5E52842F74}" presName="vert1" presStyleCnt="0"/>
      <dgm:spPr/>
    </dgm:pt>
    <dgm:pt modelId="{E309081F-31A3-DC42-8F76-6BC1744E6CD9}" type="pres">
      <dgm:prSet presAssocID="{23A7F932-83E1-4F16-A157-0C35206A9AAE}" presName="thickLine" presStyleLbl="alignNode1" presStyleIdx="4" presStyleCnt="6"/>
      <dgm:spPr/>
    </dgm:pt>
    <dgm:pt modelId="{A674CB2C-53DA-DB42-9427-DADEE060B65B}" type="pres">
      <dgm:prSet presAssocID="{23A7F932-83E1-4F16-A157-0C35206A9AAE}" presName="horz1" presStyleCnt="0"/>
      <dgm:spPr/>
    </dgm:pt>
    <dgm:pt modelId="{BC4EBF35-A32E-F043-94FB-CF6292D44A20}" type="pres">
      <dgm:prSet presAssocID="{23A7F932-83E1-4F16-A157-0C35206A9AAE}" presName="tx1" presStyleLbl="revTx" presStyleIdx="4" presStyleCnt="6"/>
      <dgm:spPr/>
    </dgm:pt>
    <dgm:pt modelId="{D6B42220-19A4-AD4E-BB55-7D0C6DE90C34}" type="pres">
      <dgm:prSet presAssocID="{23A7F932-83E1-4F16-A157-0C35206A9AAE}" presName="vert1" presStyleCnt="0"/>
      <dgm:spPr/>
    </dgm:pt>
    <dgm:pt modelId="{878926CF-7CF1-AB42-9729-8CAEDACA3B1A}" type="pres">
      <dgm:prSet presAssocID="{3830DE57-9F8E-4B0F-938A-C40203BD9035}" presName="thickLine" presStyleLbl="alignNode1" presStyleIdx="5" presStyleCnt="6"/>
      <dgm:spPr/>
    </dgm:pt>
    <dgm:pt modelId="{EB5A6BE3-CB28-9D4C-97A9-2FB53B1FC394}" type="pres">
      <dgm:prSet presAssocID="{3830DE57-9F8E-4B0F-938A-C40203BD9035}" presName="horz1" presStyleCnt="0"/>
      <dgm:spPr/>
    </dgm:pt>
    <dgm:pt modelId="{B5D10858-EC55-8C40-BFF7-466B56A3DE94}" type="pres">
      <dgm:prSet presAssocID="{3830DE57-9F8E-4B0F-938A-C40203BD9035}" presName="tx1" presStyleLbl="revTx" presStyleIdx="5" presStyleCnt="6"/>
      <dgm:spPr/>
    </dgm:pt>
    <dgm:pt modelId="{D9D60169-2B74-6048-8275-0701B7A8275C}" type="pres">
      <dgm:prSet presAssocID="{3830DE57-9F8E-4B0F-938A-C40203BD9035}" presName="vert1" presStyleCnt="0"/>
      <dgm:spPr/>
    </dgm:pt>
  </dgm:ptLst>
  <dgm:cxnLst>
    <dgm:cxn modelId="{E437CF02-547F-B049-88C9-6C2488F15E08}" type="presOf" srcId="{3830DE57-9F8E-4B0F-938A-C40203BD9035}" destId="{B5D10858-EC55-8C40-BFF7-466B56A3DE94}" srcOrd="0" destOrd="0" presId="urn:microsoft.com/office/officeart/2008/layout/LinedList"/>
    <dgm:cxn modelId="{EA1BE813-F084-4258-90F6-ADB0ED128FD9}" srcId="{5D7E44FD-DD15-4E1F-A3F8-6DE37BC85DDE}" destId="{3045AC5C-270A-4261-947D-A2998C695064}" srcOrd="1" destOrd="0" parTransId="{90D11A18-80A0-4063-97A3-0FA1D4256DC0}" sibTransId="{3EF4DB39-3C8C-4BCF-8965-FAFDC85FF512}"/>
    <dgm:cxn modelId="{45BB7719-1C8E-A146-BD48-0A68790D0EE9}" type="presOf" srcId="{23A7F932-83E1-4F16-A157-0C35206A9AAE}" destId="{BC4EBF35-A32E-F043-94FB-CF6292D44A20}" srcOrd="0" destOrd="0" presId="urn:microsoft.com/office/officeart/2008/layout/LinedList"/>
    <dgm:cxn modelId="{68748B19-35F8-5449-8A58-5B47FA1E18A6}" type="presOf" srcId="{5D7E44FD-DD15-4E1F-A3F8-6DE37BC85DDE}" destId="{93E4C54B-326C-8044-BE51-3DFEB5A4477F}" srcOrd="0" destOrd="0" presId="urn:microsoft.com/office/officeart/2008/layout/LinedList"/>
    <dgm:cxn modelId="{7BBF3A4A-5EB9-4D90-A58A-32C02E4A9674}" srcId="{5D7E44FD-DD15-4E1F-A3F8-6DE37BC85DDE}" destId="{43DA5383-75E5-459C-8E65-9B5E52842F74}" srcOrd="3" destOrd="0" parTransId="{C70087D5-0172-4B73-B058-648F2FEC6E9E}" sibTransId="{7E1D8449-C027-4A4B-AF49-580D3BD31208}"/>
    <dgm:cxn modelId="{B4372072-3DA3-4BD2-8699-4A1B292ED413}" srcId="{5D7E44FD-DD15-4E1F-A3F8-6DE37BC85DDE}" destId="{23A7F932-83E1-4F16-A157-0C35206A9AAE}" srcOrd="4" destOrd="0" parTransId="{23F20233-CAFC-43EB-8663-DCE2EBFD87E3}" sibTransId="{6825E284-F7CD-4076-832C-CA1FDA1FE21F}"/>
    <dgm:cxn modelId="{9E9C637A-55A3-4CF5-A792-78A3B723E1DC}" srcId="{5D7E44FD-DD15-4E1F-A3F8-6DE37BC85DDE}" destId="{83111821-B507-4C4A-9611-74D1F23BE258}" srcOrd="2" destOrd="0" parTransId="{1CC3A0B3-0B43-4024-83E0-90942D4D26D7}" sibTransId="{8D6F8C37-5976-4833-B667-5E6FEF48ADD8}"/>
    <dgm:cxn modelId="{03B268B6-4ABF-3145-97B5-DC992E8C7D9A}" type="presOf" srcId="{83111821-B507-4C4A-9611-74D1F23BE258}" destId="{CCF70DC8-D4CF-E54C-8A0B-832502A82785}" srcOrd="0" destOrd="0" presId="urn:microsoft.com/office/officeart/2008/layout/LinedList"/>
    <dgm:cxn modelId="{A70CF3BB-50D4-472F-9409-0016FEF23B30}" srcId="{5D7E44FD-DD15-4E1F-A3F8-6DE37BC85DDE}" destId="{E28FCB1A-4606-4362-86C5-A7D12A602A3F}" srcOrd="0" destOrd="0" parTransId="{27BC3C59-B989-4735-89F8-10F996A48645}" sibTransId="{261FBAAB-8309-4EFF-BFDD-7A797BA83CA7}"/>
    <dgm:cxn modelId="{A2E04FCB-1168-184D-8A37-193F9EAB455C}" type="presOf" srcId="{43DA5383-75E5-459C-8E65-9B5E52842F74}" destId="{A6C844F5-2AF8-504F-A7DE-FFAF111B8F65}" srcOrd="0" destOrd="0" presId="urn:microsoft.com/office/officeart/2008/layout/LinedList"/>
    <dgm:cxn modelId="{8DD4BBCD-6C1F-2946-A4FD-C00CF2E90355}" type="presOf" srcId="{E28FCB1A-4606-4362-86C5-A7D12A602A3F}" destId="{03FD5BA8-93F8-AA4D-9AA8-859DEC64E315}" srcOrd="0" destOrd="0" presId="urn:microsoft.com/office/officeart/2008/layout/LinedList"/>
    <dgm:cxn modelId="{72A479D3-4380-4431-8003-9FB3C6FAFAA6}" srcId="{5D7E44FD-DD15-4E1F-A3F8-6DE37BC85DDE}" destId="{3830DE57-9F8E-4B0F-938A-C40203BD9035}" srcOrd="5" destOrd="0" parTransId="{C31C2C18-E3F0-4436-9ED1-045B9EF14ACD}" sibTransId="{6E8DAA23-08E1-48AC-8EB3-B3E3D741D198}"/>
    <dgm:cxn modelId="{FA4B53D5-CBF3-0C4E-8D70-12E085035584}" type="presOf" srcId="{3045AC5C-270A-4261-947D-A2998C695064}" destId="{955368AD-2103-154A-9707-C1389F64FBF5}" srcOrd="0" destOrd="0" presId="urn:microsoft.com/office/officeart/2008/layout/LinedList"/>
    <dgm:cxn modelId="{69609C13-3A93-CA46-8BF6-1B13B15ADA44}" type="presParOf" srcId="{93E4C54B-326C-8044-BE51-3DFEB5A4477F}" destId="{543860A5-8795-C14C-897F-D5FE4942BDD5}" srcOrd="0" destOrd="0" presId="urn:microsoft.com/office/officeart/2008/layout/LinedList"/>
    <dgm:cxn modelId="{05D4BC6C-EE18-0B44-AD66-54D9090E14AC}" type="presParOf" srcId="{93E4C54B-326C-8044-BE51-3DFEB5A4477F}" destId="{DB17C63E-7B8E-B746-B267-4EB7066C4C60}" srcOrd="1" destOrd="0" presId="urn:microsoft.com/office/officeart/2008/layout/LinedList"/>
    <dgm:cxn modelId="{A790D993-DB32-2B47-970D-0F1029FA8D84}" type="presParOf" srcId="{DB17C63E-7B8E-B746-B267-4EB7066C4C60}" destId="{03FD5BA8-93F8-AA4D-9AA8-859DEC64E315}" srcOrd="0" destOrd="0" presId="urn:microsoft.com/office/officeart/2008/layout/LinedList"/>
    <dgm:cxn modelId="{2F8491FC-F768-B648-AD50-E10927FC30AA}" type="presParOf" srcId="{DB17C63E-7B8E-B746-B267-4EB7066C4C60}" destId="{CA4B8D95-65B3-3348-9BD7-1C17CE33410B}" srcOrd="1" destOrd="0" presId="urn:microsoft.com/office/officeart/2008/layout/LinedList"/>
    <dgm:cxn modelId="{46EEEE56-A2F2-B84D-B2EB-B65942D5D4B7}" type="presParOf" srcId="{93E4C54B-326C-8044-BE51-3DFEB5A4477F}" destId="{7E14E4A8-FB49-4D4E-891D-885B075D7EF3}" srcOrd="2" destOrd="0" presId="urn:microsoft.com/office/officeart/2008/layout/LinedList"/>
    <dgm:cxn modelId="{A192E5D6-A47D-534D-B83A-9A42C69E9F5D}" type="presParOf" srcId="{93E4C54B-326C-8044-BE51-3DFEB5A4477F}" destId="{BFA4D59B-2830-134E-B432-49446ED1C937}" srcOrd="3" destOrd="0" presId="urn:microsoft.com/office/officeart/2008/layout/LinedList"/>
    <dgm:cxn modelId="{2BA49512-90DA-2047-83DB-727809519280}" type="presParOf" srcId="{BFA4D59B-2830-134E-B432-49446ED1C937}" destId="{955368AD-2103-154A-9707-C1389F64FBF5}" srcOrd="0" destOrd="0" presId="urn:microsoft.com/office/officeart/2008/layout/LinedList"/>
    <dgm:cxn modelId="{5EC4F10C-7A34-3C49-8865-970828EB0718}" type="presParOf" srcId="{BFA4D59B-2830-134E-B432-49446ED1C937}" destId="{9B0BA226-3209-1B46-AF41-EBEFCF0FE836}" srcOrd="1" destOrd="0" presId="urn:microsoft.com/office/officeart/2008/layout/LinedList"/>
    <dgm:cxn modelId="{4B0FFFC3-DC81-AC4D-843B-EDCE8667ED5A}" type="presParOf" srcId="{93E4C54B-326C-8044-BE51-3DFEB5A4477F}" destId="{84AA46BA-8661-0549-B8EE-535048FD78A2}" srcOrd="4" destOrd="0" presId="urn:microsoft.com/office/officeart/2008/layout/LinedList"/>
    <dgm:cxn modelId="{FCC266CF-EE55-F349-B7D8-C36F3FBF2E10}" type="presParOf" srcId="{93E4C54B-326C-8044-BE51-3DFEB5A4477F}" destId="{088FBD51-854A-C74B-AD25-EC9FB0865176}" srcOrd="5" destOrd="0" presId="urn:microsoft.com/office/officeart/2008/layout/LinedList"/>
    <dgm:cxn modelId="{7CB7A864-2BCB-CB40-8F62-B3BFBC791D0B}" type="presParOf" srcId="{088FBD51-854A-C74B-AD25-EC9FB0865176}" destId="{CCF70DC8-D4CF-E54C-8A0B-832502A82785}" srcOrd="0" destOrd="0" presId="urn:microsoft.com/office/officeart/2008/layout/LinedList"/>
    <dgm:cxn modelId="{4AD740FD-7007-0249-AC66-3B559F68F04D}" type="presParOf" srcId="{088FBD51-854A-C74B-AD25-EC9FB0865176}" destId="{846DC4C4-6230-B942-9615-E70E35804065}" srcOrd="1" destOrd="0" presId="urn:microsoft.com/office/officeart/2008/layout/LinedList"/>
    <dgm:cxn modelId="{B2ACF50F-6D7A-7343-ADDC-1AC87D702CB3}" type="presParOf" srcId="{93E4C54B-326C-8044-BE51-3DFEB5A4477F}" destId="{D7D1CAC2-456E-4A45-ADD5-5318C7813F22}" srcOrd="6" destOrd="0" presId="urn:microsoft.com/office/officeart/2008/layout/LinedList"/>
    <dgm:cxn modelId="{5F8E9767-D09D-6242-AFE2-A8BCA2A13FE5}" type="presParOf" srcId="{93E4C54B-326C-8044-BE51-3DFEB5A4477F}" destId="{19C3DF20-3D11-454E-810B-3017FAA82F49}" srcOrd="7" destOrd="0" presId="urn:microsoft.com/office/officeart/2008/layout/LinedList"/>
    <dgm:cxn modelId="{AF880D10-2AF1-3E4F-BF48-DFE3B104B081}" type="presParOf" srcId="{19C3DF20-3D11-454E-810B-3017FAA82F49}" destId="{A6C844F5-2AF8-504F-A7DE-FFAF111B8F65}" srcOrd="0" destOrd="0" presId="urn:microsoft.com/office/officeart/2008/layout/LinedList"/>
    <dgm:cxn modelId="{2D3FDC43-C281-5042-AD88-D0657CD8B79A}" type="presParOf" srcId="{19C3DF20-3D11-454E-810B-3017FAA82F49}" destId="{AAF83E2C-5001-F84E-9A54-ADAE10C70604}" srcOrd="1" destOrd="0" presId="urn:microsoft.com/office/officeart/2008/layout/LinedList"/>
    <dgm:cxn modelId="{BC53F3B7-F75D-844D-97CD-7F6F2F179443}" type="presParOf" srcId="{93E4C54B-326C-8044-BE51-3DFEB5A4477F}" destId="{E309081F-31A3-DC42-8F76-6BC1744E6CD9}" srcOrd="8" destOrd="0" presId="urn:microsoft.com/office/officeart/2008/layout/LinedList"/>
    <dgm:cxn modelId="{81A7356C-72B7-344A-81B6-94E96884D606}" type="presParOf" srcId="{93E4C54B-326C-8044-BE51-3DFEB5A4477F}" destId="{A674CB2C-53DA-DB42-9427-DADEE060B65B}" srcOrd="9" destOrd="0" presId="urn:microsoft.com/office/officeart/2008/layout/LinedList"/>
    <dgm:cxn modelId="{854067E2-0CFB-1B4B-8DD3-8C90F3E99D5A}" type="presParOf" srcId="{A674CB2C-53DA-DB42-9427-DADEE060B65B}" destId="{BC4EBF35-A32E-F043-94FB-CF6292D44A20}" srcOrd="0" destOrd="0" presId="urn:microsoft.com/office/officeart/2008/layout/LinedList"/>
    <dgm:cxn modelId="{05C239BB-5F1F-7C4A-8342-17072B6B89BC}" type="presParOf" srcId="{A674CB2C-53DA-DB42-9427-DADEE060B65B}" destId="{D6B42220-19A4-AD4E-BB55-7D0C6DE90C34}" srcOrd="1" destOrd="0" presId="urn:microsoft.com/office/officeart/2008/layout/LinedList"/>
    <dgm:cxn modelId="{2DF3A696-DA66-E94C-B8C1-265F8F8AA15A}" type="presParOf" srcId="{93E4C54B-326C-8044-BE51-3DFEB5A4477F}" destId="{878926CF-7CF1-AB42-9729-8CAEDACA3B1A}" srcOrd="10" destOrd="0" presId="urn:microsoft.com/office/officeart/2008/layout/LinedList"/>
    <dgm:cxn modelId="{5B684472-2D1C-4541-AAE6-8CD406C925F3}" type="presParOf" srcId="{93E4C54B-326C-8044-BE51-3DFEB5A4477F}" destId="{EB5A6BE3-CB28-9D4C-97A9-2FB53B1FC394}" srcOrd="11" destOrd="0" presId="urn:microsoft.com/office/officeart/2008/layout/LinedList"/>
    <dgm:cxn modelId="{E4D06193-A754-5344-9D10-46A9C5D44F15}" type="presParOf" srcId="{EB5A6BE3-CB28-9D4C-97A9-2FB53B1FC394}" destId="{B5D10858-EC55-8C40-BFF7-466B56A3DE94}" srcOrd="0" destOrd="0" presId="urn:microsoft.com/office/officeart/2008/layout/LinedList"/>
    <dgm:cxn modelId="{84C55809-D294-F449-866E-4EE354A03AAD}" type="presParOf" srcId="{EB5A6BE3-CB28-9D4C-97A9-2FB53B1FC394}" destId="{D9D60169-2B74-6048-8275-0701B7A8275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6FA728-2294-4058-90BF-5AF56AF91C0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6AD49E3-3035-46DC-8F17-ED11393FB0DC}">
      <dgm:prSet/>
      <dgm:spPr/>
      <dgm:t>
        <a:bodyPr/>
        <a:lstStyle/>
        <a:p>
          <a:r>
            <a:rPr lang="en-US"/>
            <a:t>We use the verb “To do” when forming questions</a:t>
          </a:r>
        </a:p>
      </dgm:t>
    </dgm:pt>
    <dgm:pt modelId="{5B38DC93-42DE-41CC-B4FD-0B56B4CB7A7C}" type="parTrans" cxnId="{CE7909D3-21EE-45FC-A8F6-6F4AB30FC4B2}">
      <dgm:prSet/>
      <dgm:spPr/>
      <dgm:t>
        <a:bodyPr/>
        <a:lstStyle/>
        <a:p>
          <a:endParaRPr lang="en-US"/>
        </a:p>
      </dgm:t>
    </dgm:pt>
    <dgm:pt modelId="{43E6FE76-3ED9-439B-8644-69956BBEC58F}" type="sibTrans" cxnId="{CE7909D3-21EE-45FC-A8F6-6F4AB30FC4B2}">
      <dgm:prSet/>
      <dgm:spPr/>
      <dgm:t>
        <a:bodyPr/>
        <a:lstStyle/>
        <a:p>
          <a:endParaRPr lang="en-US"/>
        </a:p>
      </dgm:t>
    </dgm:pt>
    <dgm:pt modelId="{439671DD-8191-44EA-BDEE-62201F6798B1}">
      <dgm:prSet/>
      <dgm:spPr/>
      <dgm:t>
        <a:bodyPr/>
        <a:lstStyle/>
        <a:p>
          <a:r>
            <a:rPr lang="en-US" i="1"/>
            <a:t>Em português você diz, "Quer comer?"</a:t>
          </a:r>
          <a:endParaRPr lang="en-US"/>
        </a:p>
      </dgm:t>
    </dgm:pt>
    <dgm:pt modelId="{4421694A-092D-4730-8504-98B82596311F}" type="parTrans" cxnId="{3B0E1C03-BF1A-4CD3-B24B-A038EFB9BC3B}">
      <dgm:prSet/>
      <dgm:spPr/>
      <dgm:t>
        <a:bodyPr/>
        <a:lstStyle/>
        <a:p>
          <a:endParaRPr lang="en-US"/>
        </a:p>
      </dgm:t>
    </dgm:pt>
    <dgm:pt modelId="{A1A22176-03CE-4B16-A822-344E1DB8350E}" type="sibTrans" cxnId="{3B0E1C03-BF1A-4CD3-B24B-A038EFB9BC3B}">
      <dgm:prSet/>
      <dgm:spPr/>
      <dgm:t>
        <a:bodyPr/>
        <a:lstStyle/>
        <a:p>
          <a:endParaRPr lang="en-US"/>
        </a:p>
      </dgm:t>
    </dgm:pt>
    <dgm:pt modelId="{BB8E0E83-B059-4DE1-AA39-8FBE8A080C8F}">
      <dgm:prSet/>
      <dgm:spPr/>
      <dgm:t>
        <a:bodyPr/>
        <a:lstStyle/>
        <a:p>
          <a:r>
            <a:rPr lang="en-US"/>
            <a:t>In English you say, “Do you want to eat?”</a:t>
          </a:r>
        </a:p>
      </dgm:t>
    </dgm:pt>
    <dgm:pt modelId="{1FCCF8F6-FFFF-471D-AF82-42699EA698FB}" type="parTrans" cxnId="{AD7A0BDC-D20C-41A8-B2E7-DE960FC110FD}">
      <dgm:prSet/>
      <dgm:spPr/>
      <dgm:t>
        <a:bodyPr/>
        <a:lstStyle/>
        <a:p>
          <a:endParaRPr lang="en-US"/>
        </a:p>
      </dgm:t>
    </dgm:pt>
    <dgm:pt modelId="{FA378218-4E10-4A35-9D4E-AE3006E9D3EF}" type="sibTrans" cxnId="{AD7A0BDC-D20C-41A8-B2E7-DE960FC110FD}">
      <dgm:prSet/>
      <dgm:spPr/>
      <dgm:t>
        <a:bodyPr/>
        <a:lstStyle/>
        <a:p>
          <a:endParaRPr lang="en-US"/>
        </a:p>
      </dgm:t>
    </dgm:pt>
    <dgm:pt modelId="{0FD079A2-5D92-4203-B195-7FBE834D7E6E}">
      <dgm:prSet/>
      <dgm:spPr/>
      <dgm:t>
        <a:bodyPr/>
        <a:lstStyle/>
        <a:p>
          <a:r>
            <a:rPr lang="en-US"/>
            <a:t>More examples:</a:t>
          </a:r>
        </a:p>
      </dgm:t>
    </dgm:pt>
    <dgm:pt modelId="{7850CFEF-B8F4-4E76-8582-3A6ADCC631A2}" type="parTrans" cxnId="{BC7ABA5A-21BF-4F33-8B05-A7B4E5747A9E}">
      <dgm:prSet/>
      <dgm:spPr/>
      <dgm:t>
        <a:bodyPr/>
        <a:lstStyle/>
        <a:p>
          <a:endParaRPr lang="en-US"/>
        </a:p>
      </dgm:t>
    </dgm:pt>
    <dgm:pt modelId="{87D5D2E4-5103-435E-A61A-1E6B03052446}" type="sibTrans" cxnId="{BC7ABA5A-21BF-4F33-8B05-A7B4E5747A9E}">
      <dgm:prSet/>
      <dgm:spPr/>
      <dgm:t>
        <a:bodyPr/>
        <a:lstStyle/>
        <a:p>
          <a:endParaRPr lang="en-US"/>
        </a:p>
      </dgm:t>
    </dgm:pt>
    <dgm:pt modelId="{E71D66ED-8D6E-4C25-B7F2-914A6354536D}">
      <dgm:prSet/>
      <dgm:spPr/>
      <dgm:t>
        <a:bodyPr/>
        <a:lstStyle/>
        <a:p>
          <a:r>
            <a:rPr lang="en-US"/>
            <a:t>Do you like to read? → Yes, I like to read.</a:t>
          </a:r>
        </a:p>
      </dgm:t>
    </dgm:pt>
    <dgm:pt modelId="{BA46B5CD-102F-4095-9CE8-2CC3F8D205A7}" type="parTrans" cxnId="{BE7D6597-06DB-4D53-B20F-DB2BAC86E7B0}">
      <dgm:prSet/>
      <dgm:spPr/>
      <dgm:t>
        <a:bodyPr/>
        <a:lstStyle/>
        <a:p>
          <a:endParaRPr lang="en-US"/>
        </a:p>
      </dgm:t>
    </dgm:pt>
    <dgm:pt modelId="{D8AE5D38-BBFA-4242-92B8-DABDA66945B7}" type="sibTrans" cxnId="{BE7D6597-06DB-4D53-B20F-DB2BAC86E7B0}">
      <dgm:prSet/>
      <dgm:spPr/>
      <dgm:t>
        <a:bodyPr/>
        <a:lstStyle/>
        <a:p>
          <a:endParaRPr lang="en-US"/>
        </a:p>
      </dgm:t>
    </dgm:pt>
    <dgm:pt modelId="{AA046DEC-8259-4779-AF47-1A05F2A05448}">
      <dgm:prSet/>
      <dgm:spPr/>
      <dgm:t>
        <a:bodyPr/>
        <a:lstStyle/>
        <a:p>
          <a:r>
            <a:rPr lang="en-US"/>
            <a:t>Does he understand? → Yes, he understands.</a:t>
          </a:r>
        </a:p>
      </dgm:t>
    </dgm:pt>
    <dgm:pt modelId="{C1981C1B-6E06-4A48-8305-AE1360CEA6AC}" type="parTrans" cxnId="{5B45F5DA-CB79-4F93-8E1D-E9B7EE5E019E}">
      <dgm:prSet/>
      <dgm:spPr/>
      <dgm:t>
        <a:bodyPr/>
        <a:lstStyle/>
        <a:p>
          <a:endParaRPr lang="en-US"/>
        </a:p>
      </dgm:t>
    </dgm:pt>
    <dgm:pt modelId="{9110BB55-9D5B-4F41-B2FC-65EBE5E3159B}" type="sibTrans" cxnId="{5B45F5DA-CB79-4F93-8E1D-E9B7EE5E019E}">
      <dgm:prSet/>
      <dgm:spPr/>
      <dgm:t>
        <a:bodyPr/>
        <a:lstStyle/>
        <a:p>
          <a:endParaRPr lang="en-US"/>
        </a:p>
      </dgm:t>
    </dgm:pt>
    <dgm:pt modelId="{9D0BF785-E10F-3345-B5EB-2DB49F0EC7B5}" type="pres">
      <dgm:prSet presAssocID="{8A6FA728-2294-4058-90BF-5AF56AF91C0C}" presName="linear" presStyleCnt="0">
        <dgm:presLayoutVars>
          <dgm:animLvl val="lvl"/>
          <dgm:resizeHandles val="exact"/>
        </dgm:presLayoutVars>
      </dgm:prSet>
      <dgm:spPr/>
    </dgm:pt>
    <dgm:pt modelId="{D0E9EB41-8BAC-3D46-986A-7486AD4587F6}" type="pres">
      <dgm:prSet presAssocID="{56AD49E3-3035-46DC-8F17-ED11393FB0D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48AAE15-CEFC-534F-8DE5-106BC37875C0}" type="pres">
      <dgm:prSet presAssocID="{43E6FE76-3ED9-439B-8644-69956BBEC58F}" presName="spacer" presStyleCnt="0"/>
      <dgm:spPr/>
    </dgm:pt>
    <dgm:pt modelId="{BD706ED2-7374-9E4D-93E4-7B4E12742289}" type="pres">
      <dgm:prSet presAssocID="{439671DD-8191-44EA-BDEE-62201F6798B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2968944-6F81-E84A-B50F-15007869402A}" type="pres">
      <dgm:prSet presAssocID="{A1A22176-03CE-4B16-A822-344E1DB8350E}" presName="spacer" presStyleCnt="0"/>
      <dgm:spPr/>
    </dgm:pt>
    <dgm:pt modelId="{638B8F1B-BE38-9D43-BEA1-4DDCEED20BD6}" type="pres">
      <dgm:prSet presAssocID="{BB8E0E83-B059-4DE1-AA39-8FBE8A080C8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300CDF9-DBB6-CB49-9002-A63D57D0B5F1}" type="pres">
      <dgm:prSet presAssocID="{FA378218-4E10-4A35-9D4E-AE3006E9D3EF}" presName="spacer" presStyleCnt="0"/>
      <dgm:spPr/>
    </dgm:pt>
    <dgm:pt modelId="{A83A371C-3123-0C49-87CA-D23AA74FCC28}" type="pres">
      <dgm:prSet presAssocID="{0FD079A2-5D92-4203-B195-7FBE834D7E6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920BB5A-0382-EA41-99E8-EB6F18D4F30C}" type="pres">
      <dgm:prSet presAssocID="{87D5D2E4-5103-435E-A61A-1E6B03052446}" presName="spacer" presStyleCnt="0"/>
      <dgm:spPr/>
    </dgm:pt>
    <dgm:pt modelId="{263BB084-F858-A445-A278-24DA584FF19D}" type="pres">
      <dgm:prSet presAssocID="{E71D66ED-8D6E-4C25-B7F2-914A6354536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93EAE5A-B841-8A4A-9048-8FEE15728507}" type="pres">
      <dgm:prSet presAssocID="{D8AE5D38-BBFA-4242-92B8-DABDA66945B7}" presName="spacer" presStyleCnt="0"/>
      <dgm:spPr/>
    </dgm:pt>
    <dgm:pt modelId="{797DE274-EB4A-934F-B02A-EF6684701F3B}" type="pres">
      <dgm:prSet presAssocID="{AA046DEC-8259-4779-AF47-1A05F2A05448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3B0E1C03-BF1A-4CD3-B24B-A038EFB9BC3B}" srcId="{8A6FA728-2294-4058-90BF-5AF56AF91C0C}" destId="{439671DD-8191-44EA-BDEE-62201F6798B1}" srcOrd="1" destOrd="0" parTransId="{4421694A-092D-4730-8504-98B82596311F}" sibTransId="{A1A22176-03CE-4B16-A822-344E1DB8350E}"/>
    <dgm:cxn modelId="{6374B93B-57FD-7040-969A-9E146D471C90}" type="presOf" srcId="{439671DD-8191-44EA-BDEE-62201F6798B1}" destId="{BD706ED2-7374-9E4D-93E4-7B4E12742289}" srcOrd="0" destOrd="0" presId="urn:microsoft.com/office/officeart/2005/8/layout/vList2"/>
    <dgm:cxn modelId="{02AD8359-EA12-C440-A795-18B37F88B5A2}" type="presOf" srcId="{56AD49E3-3035-46DC-8F17-ED11393FB0DC}" destId="{D0E9EB41-8BAC-3D46-986A-7486AD4587F6}" srcOrd="0" destOrd="0" presId="urn:microsoft.com/office/officeart/2005/8/layout/vList2"/>
    <dgm:cxn modelId="{BC7ABA5A-21BF-4F33-8B05-A7B4E5747A9E}" srcId="{8A6FA728-2294-4058-90BF-5AF56AF91C0C}" destId="{0FD079A2-5D92-4203-B195-7FBE834D7E6E}" srcOrd="3" destOrd="0" parTransId="{7850CFEF-B8F4-4E76-8582-3A6ADCC631A2}" sibTransId="{87D5D2E4-5103-435E-A61A-1E6B03052446}"/>
    <dgm:cxn modelId="{0097548D-FA92-0A4F-9DD2-1EA6F9DB02AF}" type="presOf" srcId="{8A6FA728-2294-4058-90BF-5AF56AF91C0C}" destId="{9D0BF785-E10F-3345-B5EB-2DB49F0EC7B5}" srcOrd="0" destOrd="0" presId="urn:microsoft.com/office/officeart/2005/8/layout/vList2"/>
    <dgm:cxn modelId="{BE7D6597-06DB-4D53-B20F-DB2BAC86E7B0}" srcId="{8A6FA728-2294-4058-90BF-5AF56AF91C0C}" destId="{E71D66ED-8D6E-4C25-B7F2-914A6354536D}" srcOrd="4" destOrd="0" parTransId="{BA46B5CD-102F-4095-9CE8-2CC3F8D205A7}" sibTransId="{D8AE5D38-BBFA-4242-92B8-DABDA66945B7}"/>
    <dgm:cxn modelId="{726284C2-50E2-B44F-AD1D-7E2DCE3BE1C5}" type="presOf" srcId="{AA046DEC-8259-4779-AF47-1A05F2A05448}" destId="{797DE274-EB4A-934F-B02A-EF6684701F3B}" srcOrd="0" destOrd="0" presId="urn:microsoft.com/office/officeart/2005/8/layout/vList2"/>
    <dgm:cxn modelId="{D3DB2AC9-2B56-6545-9A30-02E38F54FA9B}" type="presOf" srcId="{E71D66ED-8D6E-4C25-B7F2-914A6354536D}" destId="{263BB084-F858-A445-A278-24DA584FF19D}" srcOrd="0" destOrd="0" presId="urn:microsoft.com/office/officeart/2005/8/layout/vList2"/>
    <dgm:cxn modelId="{9D90F0CC-08D7-2944-82FC-FB7FB767F75E}" type="presOf" srcId="{0FD079A2-5D92-4203-B195-7FBE834D7E6E}" destId="{A83A371C-3123-0C49-87CA-D23AA74FCC28}" srcOrd="0" destOrd="0" presId="urn:microsoft.com/office/officeart/2005/8/layout/vList2"/>
    <dgm:cxn modelId="{60796ACE-2D62-9846-A316-3F6E15AA553F}" type="presOf" srcId="{BB8E0E83-B059-4DE1-AA39-8FBE8A080C8F}" destId="{638B8F1B-BE38-9D43-BEA1-4DDCEED20BD6}" srcOrd="0" destOrd="0" presId="urn:microsoft.com/office/officeart/2005/8/layout/vList2"/>
    <dgm:cxn modelId="{CE7909D3-21EE-45FC-A8F6-6F4AB30FC4B2}" srcId="{8A6FA728-2294-4058-90BF-5AF56AF91C0C}" destId="{56AD49E3-3035-46DC-8F17-ED11393FB0DC}" srcOrd="0" destOrd="0" parTransId="{5B38DC93-42DE-41CC-B4FD-0B56B4CB7A7C}" sibTransId="{43E6FE76-3ED9-439B-8644-69956BBEC58F}"/>
    <dgm:cxn modelId="{5B45F5DA-CB79-4F93-8E1D-E9B7EE5E019E}" srcId="{8A6FA728-2294-4058-90BF-5AF56AF91C0C}" destId="{AA046DEC-8259-4779-AF47-1A05F2A05448}" srcOrd="5" destOrd="0" parTransId="{C1981C1B-6E06-4A48-8305-AE1360CEA6AC}" sibTransId="{9110BB55-9D5B-4F41-B2FC-65EBE5E3159B}"/>
    <dgm:cxn modelId="{AD7A0BDC-D20C-41A8-B2E7-DE960FC110FD}" srcId="{8A6FA728-2294-4058-90BF-5AF56AF91C0C}" destId="{BB8E0E83-B059-4DE1-AA39-8FBE8A080C8F}" srcOrd="2" destOrd="0" parTransId="{1FCCF8F6-FFFF-471D-AF82-42699EA698FB}" sibTransId="{FA378218-4E10-4A35-9D4E-AE3006E9D3EF}"/>
    <dgm:cxn modelId="{4BD4081A-2D1D-9C44-A11F-DBC625EE5A58}" type="presParOf" srcId="{9D0BF785-E10F-3345-B5EB-2DB49F0EC7B5}" destId="{D0E9EB41-8BAC-3D46-986A-7486AD4587F6}" srcOrd="0" destOrd="0" presId="urn:microsoft.com/office/officeart/2005/8/layout/vList2"/>
    <dgm:cxn modelId="{F70B064C-49B7-884F-B91B-9A4D6B486C19}" type="presParOf" srcId="{9D0BF785-E10F-3345-B5EB-2DB49F0EC7B5}" destId="{848AAE15-CEFC-534F-8DE5-106BC37875C0}" srcOrd="1" destOrd="0" presId="urn:microsoft.com/office/officeart/2005/8/layout/vList2"/>
    <dgm:cxn modelId="{01EC29FC-52B1-8647-98A5-ECF29831BF8C}" type="presParOf" srcId="{9D0BF785-E10F-3345-B5EB-2DB49F0EC7B5}" destId="{BD706ED2-7374-9E4D-93E4-7B4E12742289}" srcOrd="2" destOrd="0" presId="urn:microsoft.com/office/officeart/2005/8/layout/vList2"/>
    <dgm:cxn modelId="{1A189B41-54D0-C644-9C9C-7EBC44B510B2}" type="presParOf" srcId="{9D0BF785-E10F-3345-B5EB-2DB49F0EC7B5}" destId="{32968944-6F81-E84A-B50F-15007869402A}" srcOrd="3" destOrd="0" presId="urn:microsoft.com/office/officeart/2005/8/layout/vList2"/>
    <dgm:cxn modelId="{3FC49ACF-A332-844C-9AF5-398B171CE6FF}" type="presParOf" srcId="{9D0BF785-E10F-3345-B5EB-2DB49F0EC7B5}" destId="{638B8F1B-BE38-9D43-BEA1-4DDCEED20BD6}" srcOrd="4" destOrd="0" presId="urn:microsoft.com/office/officeart/2005/8/layout/vList2"/>
    <dgm:cxn modelId="{E93B1DA6-D5E0-5545-92BC-8E9053B1F6D2}" type="presParOf" srcId="{9D0BF785-E10F-3345-B5EB-2DB49F0EC7B5}" destId="{9300CDF9-DBB6-CB49-9002-A63D57D0B5F1}" srcOrd="5" destOrd="0" presId="urn:microsoft.com/office/officeart/2005/8/layout/vList2"/>
    <dgm:cxn modelId="{50B7799C-87E8-E24D-B214-25C0F29AE14B}" type="presParOf" srcId="{9D0BF785-E10F-3345-B5EB-2DB49F0EC7B5}" destId="{A83A371C-3123-0C49-87CA-D23AA74FCC28}" srcOrd="6" destOrd="0" presId="urn:microsoft.com/office/officeart/2005/8/layout/vList2"/>
    <dgm:cxn modelId="{2E927E9F-5ED6-B64E-88EB-6EF1F62C65A9}" type="presParOf" srcId="{9D0BF785-E10F-3345-B5EB-2DB49F0EC7B5}" destId="{C920BB5A-0382-EA41-99E8-EB6F18D4F30C}" srcOrd="7" destOrd="0" presId="urn:microsoft.com/office/officeart/2005/8/layout/vList2"/>
    <dgm:cxn modelId="{5F92961F-CD9B-7749-BBB5-BA60E4D0C420}" type="presParOf" srcId="{9D0BF785-E10F-3345-B5EB-2DB49F0EC7B5}" destId="{263BB084-F858-A445-A278-24DA584FF19D}" srcOrd="8" destOrd="0" presId="urn:microsoft.com/office/officeart/2005/8/layout/vList2"/>
    <dgm:cxn modelId="{2A7EBA32-3C2B-E64D-8FA6-42A44308CF2F}" type="presParOf" srcId="{9D0BF785-E10F-3345-B5EB-2DB49F0EC7B5}" destId="{193EAE5A-B841-8A4A-9048-8FEE15728507}" srcOrd="9" destOrd="0" presId="urn:microsoft.com/office/officeart/2005/8/layout/vList2"/>
    <dgm:cxn modelId="{A7B71B03-CB90-A949-8E18-D40C3C31D602}" type="presParOf" srcId="{9D0BF785-E10F-3345-B5EB-2DB49F0EC7B5}" destId="{797DE274-EB4A-934F-B02A-EF6684701F3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69DC963-DFCE-4051-8EFC-4118F78C8318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BCAE440-8B93-4856-994D-E0FC8855FA41}">
      <dgm:prSet/>
      <dgm:spPr/>
      <dgm:t>
        <a:bodyPr/>
        <a:lstStyle/>
        <a:p>
          <a:r>
            <a:rPr lang="en-US"/>
            <a:t>A lot</a:t>
          </a:r>
        </a:p>
      </dgm:t>
    </dgm:pt>
    <dgm:pt modelId="{44117561-231D-4E51-BC6E-3013529590B8}" type="parTrans" cxnId="{1D6D2F98-A319-494D-950E-6C32217BE2F2}">
      <dgm:prSet/>
      <dgm:spPr/>
      <dgm:t>
        <a:bodyPr/>
        <a:lstStyle/>
        <a:p>
          <a:endParaRPr lang="en-US"/>
        </a:p>
      </dgm:t>
    </dgm:pt>
    <dgm:pt modelId="{7313C520-40CC-4DED-BA0E-2B6B47B7580B}" type="sibTrans" cxnId="{1D6D2F98-A319-494D-950E-6C32217BE2F2}">
      <dgm:prSet/>
      <dgm:spPr/>
      <dgm:t>
        <a:bodyPr/>
        <a:lstStyle/>
        <a:p>
          <a:endParaRPr lang="en-US"/>
        </a:p>
      </dgm:t>
    </dgm:pt>
    <dgm:pt modelId="{907AFFA9-1DCC-4293-8E9C-E3E1192FEAB7}">
      <dgm:prSet/>
      <dgm:spPr/>
      <dgm:t>
        <a:bodyPr/>
        <a:lstStyle/>
        <a:p>
          <a:r>
            <a:rPr lang="en-US"/>
            <a:t>Many</a:t>
          </a:r>
        </a:p>
      </dgm:t>
    </dgm:pt>
    <dgm:pt modelId="{8978780E-C162-473C-BB7D-698B13DD1307}" type="parTrans" cxnId="{BCED086D-C4AE-42F6-8BF5-26CD7032EF44}">
      <dgm:prSet/>
      <dgm:spPr/>
      <dgm:t>
        <a:bodyPr/>
        <a:lstStyle/>
        <a:p>
          <a:endParaRPr lang="en-US"/>
        </a:p>
      </dgm:t>
    </dgm:pt>
    <dgm:pt modelId="{BEAA4EAF-1AA1-4BB3-967B-DB09FE7932F2}" type="sibTrans" cxnId="{BCED086D-C4AE-42F6-8BF5-26CD7032EF44}">
      <dgm:prSet/>
      <dgm:spPr/>
      <dgm:t>
        <a:bodyPr/>
        <a:lstStyle/>
        <a:p>
          <a:endParaRPr lang="en-US"/>
        </a:p>
      </dgm:t>
    </dgm:pt>
    <dgm:pt modelId="{0A9B5DBF-4EB2-430B-894B-CCB654014771}">
      <dgm:prSet/>
      <dgm:spPr/>
      <dgm:t>
        <a:bodyPr/>
        <a:lstStyle/>
        <a:p>
          <a:r>
            <a:rPr lang="en-US"/>
            <a:t>A little</a:t>
          </a:r>
        </a:p>
      </dgm:t>
    </dgm:pt>
    <dgm:pt modelId="{CA2CAF31-CFDD-4D95-B28C-DDCD4A4CC12F}" type="parTrans" cxnId="{0D128227-C148-42CB-BD50-D93902C5C892}">
      <dgm:prSet/>
      <dgm:spPr/>
      <dgm:t>
        <a:bodyPr/>
        <a:lstStyle/>
        <a:p>
          <a:endParaRPr lang="en-US"/>
        </a:p>
      </dgm:t>
    </dgm:pt>
    <dgm:pt modelId="{844FD305-082C-4A6F-8DCE-8A10671EE904}" type="sibTrans" cxnId="{0D128227-C148-42CB-BD50-D93902C5C892}">
      <dgm:prSet/>
      <dgm:spPr/>
      <dgm:t>
        <a:bodyPr/>
        <a:lstStyle/>
        <a:p>
          <a:endParaRPr lang="en-US"/>
        </a:p>
      </dgm:t>
    </dgm:pt>
    <dgm:pt modelId="{BDB2B608-985D-4DBE-8896-2724B4F3C7CF}">
      <dgm:prSet/>
      <dgm:spPr/>
      <dgm:t>
        <a:bodyPr/>
        <a:lstStyle/>
        <a:p>
          <a:r>
            <a:rPr lang="en-US"/>
            <a:t>Few</a:t>
          </a:r>
        </a:p>
      </dgm:t>
    </dgm:pt>
    <dgm:pt modelId="{A254677D-FFCF-406D-B3C8-C385F9278F54}" type="parTrans" cxnId="{DCA5354F-F58B-4969-99BC-E5B18124FD45}">
      <dgm:prSet/>
      <dgm:spPr/>
      <dgm:t>
        <a:bodyPr/>
        <a:lstStyle/>
        <a:p>
          <a:endParaRPr lang="en-US"/>
        </a:p>
      </dgm:t>
    </dgm:pt>
    <dgm:pt modelId="{2852D6EA-D0BA-4BF4-A1D3-C9C98B1D5AD2}" type="sibTrans" cxnId="{DCA5354F-F58B-4969-99BC-E5B18124FD45}">
      <dgm:prSet/>
      <dgm:spPr/>
      <dgm:t>
        <a:bodyPr/>
        <a:lstStyle/>
        <a:p>
          <a:endParaRPr lang="en-US"/>
        </a:p>
      </dgm:t>
    </dgm:pt>
    <dgm:pt modelId="{71DD07E3-73F8-448D-B582-BDC924C7FE35}">
      <dgm:prSet/>
      <dgm:spPr/>
      <dgm:t>
        <a:bodyPr/>
        <a:lstStyle/>
        <a:p>
          <a:r>
            <a:rPr lang="en-US"/>
            <a:t>Some</a:t>
          </a:r>
        </a:p>
      </dgm:t>
    </dgm:pt>
    <dgm:pt modelId="{548E401D-D272-495F-878B-6961690D9D06}" type="parTrans" cxnId="{62E7FFB9-09A3-410C-8F6F-1DD7D89F98AE}">
      <dgm:prSet/>
      <dgm:spPr/>
      <dgm:t>
        <a:bodyPr/>
        <a:lstStyle/>
        <a:p>
          <a:endParaRPr lang="en-US"/>
        </a:p>
      </dgm:t>
    </dgm:pt>
    <dgm:pt modelId="{48A0895C-40C1-4974-9E13-185F1F6F792E}" type="sibTrans" cxnId="{62E7FFB9-09A3-410C-8F6F-1DD7D89F98AE}">
      <dgm:prSet/>
      <dgm:spPr/>
      <dgm:t>
        <a:bodyPr/>
        <a:lstStyle/>
        <a:p>
          <a:endParaRPr lang="en-US"/>
        </a:p>
      </dgm:t>
    </dgm:pt>
    <dgm:pt modelId="{74BCF8B4-3968-4F86-ACC3-C556A9AF61AF}">
      <dgm:prSet/>
      <dgm:spPr/>
      <dgm:t>
        <a:bodyPr/>
        <a:lstStyle/>
        <a:p>
          <a:r>
            <a:rPr lang="en-US"/>
            <a:t>This</a:t>
          </a:r>
        </a:p>
      </dgm:t>
    </dgm:pt>
    <dgm:pt modelId="{B863EF47-DCFE-4028-B8C0-FE8D07A87B5E}" type="parTrans" cxnId="{F0BF807E-94E1-4E3F-9D6A-BE6EB3325C53}">
      <dgm:prSet/>
      <dgm:spPr/>
      <dgm:t>
        <a:bodyPr/>
        <a:lstStyle/>
        <a:p>
          <a:endParaRPr lang="en-US"/>
        </a:p>
      </dgm:t>
    </dgm:pt>
    <dgm:pt modelId="{0D81CCEC-8CD9-4E94-A3BD-C17E18DBC0EE}" type="sibTrans" cxnId="{F0BF807E-94E1-4E3F-9D6A-BE6EB3325C53}">
      <dgm:prSet/>
      <dgm:spPr/>
      <dgm:t>
        <a:bodyPr/>
        <a:lstStyle/>
        <a:p>
          <a:endParaRPr lang="en-US"/>
        </a:p>
      </dgm:t>
    </dgm:pt>
    <dgm:pt modelId="{7AFF3DAB-5157-4C07-8FB7-94A0D7A4C481}">
      <dgm:prSet/>
      <dgm:spPr/>
      <dgm:t>
        <a:bodyPr/>
        <a:lstStyle/>
        <a:p>
          <a:r>
            <a:rPr lang="en-US"/>
            <a:t>That</a:t>
          </a:r>
        </a:p>
      </dgm:t>
    </dgm:pt>
    <dgm:pt modelId="{ADEA8AC1-4F7C-4CBA-813C-49D33FA9621A}" type="parTrans" cxnId="{EEE820D3-AA38-46CD-99CC-040E23E28A0F}">
      <dgm:prSet/>
      <dgm:spPr/>
      <dgm:t>
        <a:bodyPr/>
        <a:lstStyle/>
        <a:p>
          <a:endParaRPr lang="en-US"/>
        </a:p>
      </dgm:t>
    </dgm:pt>
    <dgm:pt modelId="{BD6A5083-0836-4051-A9AC-E625F807356A}" type="sibTrans" cxnId="{EEE820D3-AA38-46CD-99CC-040E23E28A0F}">
      <dgm:prSet/>
      <dgm:spPr/>
      <dgm:t>
        <a:bodyPr/>
        <a:lstStyle/>
        <a:p>
          <a:endParaRPr lang="en-US"/>
        </a:p>
      </dgm:t>
    </dgm:pt>
    <dgm:pt modelId="{00BC6039-52A5-495F-A6B9-DE198456189C}">
      <dgm:prSet/>
      <dgm:spPr/>
      <dgm:t>
        <a:bodyPr/>
        <a:lstStyle/>
        <a:p>
          <a:r>
            <a:rPr lang="en-US"/>
            <a:t>These</a:t>
          </a:r>
        </a:p>
      </dgm:t>
    </dgm:pt>
    <dgm:pt modelId="{8C9AABFA-FF51-4B4A-929E-294BCC61427F}" type="parTrans" cxnId="{8B45CE7B-39A8-4B6F-A551-3D85B7BD4644}">
      <dgm:prSet/>
      <dgm:spPr/>
      <dgm:t>
        <a:bodyPr/>
        <a:lstStyle/>
        <a:p>
          <a:endParaRPr lang="en-US"/>
        </a:p>
      </dgm:t>
    </dgm:pt>
    <dgm:pt modelId="{D07AF687-466D-4E54-99C4-BB3D127A3938}" type="sibTrans" cxnId="{8B45CE7B-39A8-4B6F-A551-3D85B7BD4644}">
      <dgm:prSet/>
      <dgm:spPr/>
      <dgm:t>
        <a:bodyPr/>
        <a:lstStyle/>
        <a:p>
          <a:endParaRPr lang="en-US"/>
        </a:p>
      </dgm:t>
    </dgm:pt>
    <dgm:pt modelId="{D4A94C34-929D-4E1A-A48F-9E002189EED1}">
      <dgm:prSet/>
      <dgm:spPr/>
      <dgm:t>
        <a:bodyPr/>
        <a:lstStyle/>
        <a:p>
          <a:r>
            <a:rPr lang="en-US"/>
            <a:t>Those</a:t>
          </a:r>
        </a:p>
      </dgm:t>
    </dgm:pt>
    <dgm:pt modelId="{6EB0FD37-7687-46C7-80E8-B61DC510B32D}" type="parTrans" cxnId="{AF453B91-D863-4AEE-BAC9-DA4A85A97DE4}">
      <dgm:prSet/>
      <dgm:spPr/>
      <dgm:t>
        <a:bodyPr/>
        <a:lstStyle/>
        <a:p>
          <a:endParaRPr lang="en-US"/>
        </a:p>
      </dgm:t>
    </dgm:pt>
    <dgm:pt modelId="{14690A35-CD81-4FEB-8945-DBEF2D5B7B1D}" type="sibTrans" cxnId="{AF453B91-D863-4AEE-BAC9-DA4A85A97DE4}">
      <dgm:prSet/>
      <dgm:spPr/>
      <dgm:t>
        <a:bodyPr/>
        <a:lstStyle/>
        <a:p>
          <a:endParaRPr lang="en-US"/>
        </a:p>
      </dgm:t>
    </dgm:pt>
    <dgm:pt modelId="{CFD37142-BC38-A14E-8DAB-26317E808A62}" type="pres">
      <dgm:prSet presAssocID="{469DC963-DFCE-4051-8EFC-4118F78C8318}" presName="diagram" presStyleCnt="0">
        <dgm:presLayoutVars>
          <dgm:dir/>
          <dgm:resizeHandles val="exact"/>
        </dgm:presLayoutVars>
      </dgm:prSet>
      <dgm:spPr/>
    </dgm:pt>
    <dgm:pt modelId="{DCB19DD2-DDBC-9346-8D7D-217F9FEE46C0}" type="pres">
      <dgm:prSet presAssocID="{2BCAE440-8B93-4856-994D-E0FC8855FA41}" presName="node" presStyleLbl="node1" presStyleIdx="0" presStyleCnt="9">
        <dgm:presLayoutVars>
          <dgm:bulletEnabled val="1"/>
        </dgm:presLayoutVars>
      </dgm:prSet>
      <dgm:spPr/>
    </dgm:pt>
    <dgm:pt modelId="{C052837C-D84C-EC4D-9B34-273EA4926172}" type="pres">
      <dgm:prSet presAssocID="{7313C520-40CC-4DED-BA0E-2B6B47B7580B}" presName="sibTrans" presStyleCnt="0"/>
      <dgm:spPr/>
    </dgm:pt>
    <dgm:pt modelId="{5BF3CCCD-C152-D746-A438-0DEAE138FC30}" type="pres">
      <dgm:prSet presAssocID="{907AFFA9-1DCC-4293-8E9C-E3E1192FEAB7}" presName="node" presStyleLbl="node1" presStyleIdx="1" presStyleCnt="9">
        <dgm:presLayoutVars>
          <dgm:bulletEnabled val="1"/>
        </dgm:presLayoutVars>
      </dgm:prSet>
      <dgm:spPr/>
    </dgm:pt>
    <dgm:pt modelId="{0729F4AD-1F4B-B84B-9FAA-37E1C209CC49}" type="pres">
      <dgm:prSet presAssocID="{BEAA4EAF-1AA1-4BB3-967B-DB09FE7932F2}" presName="sibTrans" presStyleCnt="0"/>
      <dgm:spPr/>
    </dgm:pt>
    <dgm:pt modelId="{49FE4E6B-F8A4-094F-B276-6486671D99CF}" type="pres">
      <dgm:prSet presAssocID="{0A9B5DBF-4EB2-430B-894B-CCB654014771}" presName="node" presStyleLbl="node1" presStyleIdx="2" presStyleCnt="9">
        <dgm:presLayoutVars>
          <dgm:bulletEnabled val="1"/>
        </dgm:presLayoutVars>
      </dgm:prSet>
      <dgm:spPr/>
    </dgm:pt>
    <dgm:pt modelId="{1A4A6D56-ADB4-3745-86C9-9D9DB259033E}" type="pres">
      <dgm:prSet presAssocID="{844FD305-082C-4A6F-8DCE-8A10671EE904}" presName="sibTrans" presStyleCnt="0"/>
      <dgm:spPr/>
    </dgm:pt>
    <dgm:pt modelId="{7CB66EA8-1F02-0A4B-A6FB-1F01594B1735}" type="pres">
      <dgm:prSet presAssocID="{BDB2B608-985D-4DBE-8896-2724B4F3C7CF}" presName="node" presStyleLbl="node1" presStyleIdx="3" presStyleCnt="9">
        <dgm:presLayoutVars>
          <dgm:bulletEnabled val="1"/>
        </dgm:presLayoutVars>
      </dgm:prSet>
      <dgm:spPr/>
    </dgm:pt>
    <dgm:pt modelId="{4F4948DA-227C-FE43-931B-D7CB826A6CDA}" type="pres">
      <dgm:prSet presAssocID="{2852D6EA-D0BA-4BF4-A1D3-C9C98B1D5AD2}" presName="sibTrans" presStyleCnt="0"/>
      <dgm:spPr/>
    </dgm:pt>
    <dgm:pt modelId="{91F0E482-A698-1542-95EB-299BCB44DFF7}" type="pres">
      <dgm:prSet presAssocID="{71DD07E3-73F8-448D-B582-BDC924C7FE35}" presName="node" presStyleLbl="node1" presStyleIdx="4" presStyleCnt="9">
        <dgm:presLayoutVars>
          <dgm:bulletEnabled val="1"/>
        </dgm:presLayoutVars>
      </dgm:prSet>
      <dgm:spPr/>
    </dgm:pt>
    <dgm:pt modelId="{A39478EA-0F19-754D-92BE-96971C2B34DD}" type="pres">
      <dgm:prSet presAssocID="{48A0895C-40C1-4974-9E13-185F1F6F792E}" presName="sibTrans" presStyleCnt="0"/>
      <dgm:spPr/>
    </dgm:pt>
    <dgm:pt modelId="{B7E01F66-90F6-5A44-8EFF-AAA0EDA98BBB}" type="pres">
      <dgm:prSet presAssocID="{74BCF8B4-3968-4F86-ACC3-C556A9AF61AF}" presName="node" presStyleLbl="node1" presStyleIdx="5" presStyleCnt="9">
        <dgm:presLayoutVars>
          <dgm:bulletEnabled val="1"/>
        </dgm:presLayoutVars>
      </dgm:prSet>
      <dgm:spPr/>
    </dgm:pt>
    <dgm:pt modelId="{C7933E3F-65E6-FB47-AC9F-29F6BF937909}" type="pres">
      <dgm:prSet presAssocID="{0D81CCEC-8CD9-4E94-A3BD-C17E18DBC0EE}" presName="sibTrans" presStyleCnt="0"/>
      <dgm:spPr/>
    </dgm:pt>
    <dgm:pt modelId="{AC944D6F-9CE1-D444-953E-E9AB01B5A238}" type="pres">
      <dgm:prSet presAssocID="{7AFF3DAB-5157-4C07-8FB7-94A0D7A4C481}" presName="node" presStyleLbl="node1" presStyleIdx="6" presStyleCnt="9">
        <dgm:presLayoutVars>
          <dgm:bulletEnabled val="1"/>
        </dgm:presLayoutVars>
      </dgm:prSet>
      <dgm:spPr/>
    </dgm:pt>
    <dgm:pt modelId="{F75DFF58-B332-A44C-9FDD-E1917B795FC2}" type="pres">
      <dgm:prSet presAssocID="{BD6A5083-0836-4051-A9AC-E625F807356A}" presName="sibTrans" presStyleCnt="0"/>
      <dgm:spPr/>
    </dgm:pt>
    <dgm:pt modelId="{FE9352CC-5AE4-E14A-AF46-12ACFB6CB00D}" type="pres">
      <dgm:prSet presAssocID="{00BC6039-52A5-495F-A6B9-DE198456189C}" presName="node" presStyleLbl="node1" presStyleIdx="7" presStyleCnt="9">
        <dgm:presLayoutVars>
          <dgm:bulletEnabled val="1"/>
        </dgm:presLayoutVars>
      </dgm:prSet>
      <dgm:spPr/>
    </dgm:pt>
    <dgm:pt modelId="{5BC2C1B9-F136-634D-837C-E85DB92313DA}" type="pres">
      <dgm:prSet presAssocID="{D07AF687-466D-4E54-99C4-BB3D127A3938}" presName="sibTrans" presStyleCnt="0"/>
      <dgm:spPr/>
    </dgm:pt>
    <dgm:pt modelId="{8E1A4C7F-8640-D047-B4CF-ACF3BB28E5A0}" type="pres">
      <dgm:prSet presAssocID="{D4A94C34-929D-4E1A-A48F-9E002189EED1}" presName="node" presStyleLbl="node1" presStyleIdx="8" presStyleCnt="9">
        <dgm:presLayoutVars>
          <dgm:bulletEnabled val="1"/>
        </dgm:presLayoutVars>
      </dgm:prSet>
      <dgm:spPr/>
    </dgm:pt>
  </dgm:ptLst>
  <dgm:cxnLst>
    <dgm:cxn modelId="{1A613112-E2C7-FA4F-B273-20114133AC16}" type="presOf" srcId="{2BCAE440-8B93-4856-994D-E0FC8855FA41}" destId="{DCB19DD2-DDBC-9346-8D7D-217F9FEE46C0}" srcOrd="0" destOrd="0" presId="urn:microsoft.com/office/officeart/2005/8/layout/default"/>
    <dgm:cxn modelId="{0D128227-C148-42CB-BD50-D93902C5C892}" srcId="{469DC963-DFCE-4051-8EFC-4118F78C8318}" destId="{0A9B5DBF-4EB2-430B-894B-CCB654014771}" srcOrd="2" destOrd="0" parTransId="{CA2CAF31-CFDD-4D95-B28C-DDCD4A4CC12F}" sibTransId="{844FD305-082C-4A6F-8DCE-8A10671EE904}"/>
    <dgm:cxn modelId="{57DFC62B-6C83-9744-96CE-08A44005338E}" type="presOf" srcId="{D4A94C34-929D-4E1A-A48F-9E002189EED1}" destId="{8E1A4C7F-8640-D047-B4CF-ACF3BB28E5A0}" srcOrd="0" destOrd="0" presId="urn:microsoft.com/office/officeart/2005/8/layout/default"/>
    <dgm:cxn modelId="{DCA5354F-F58B-4969-99BC-E5B18124FD45}" srcId="{469DC963-DFCE-4051-8EFC-4118F78C8318}" destId="{BDB2B608-985D-4DBE-8896-2724B4F3C7CF}" srcOrd="3" destOrd="0" parTransId="{A254677D-FFCF-406D-B3C8-C385F9278F54}" sibTransId="{2852D6EA-D0BA-4BF4-A1D3-C9C98B1D5AD2}"/>
    <dgm:cxn modelId="{086E3D52-0F6A-BA4E-AF78-95997F0A964A}" type="presOf" srcId="{74BCF8B4-3968-4F86-ACC3-C556A9AF61AF}" destId="{B7E01F66-90F6-5A44-8EFF-AAA0EDA98BBB}" srcOrd="0" destOrd="0" presId="urn:microsoft.com/office/officeart/2005/8/layout/default"/>
    <dgm:cxn modelId="{78437956-402D-BF41-A99B-249522231D0B}" type="presOf" srcId="{469DC963-DFCE-4051-8EFC-4118F78C8318}" destId="{CFD37142-BC38-A14E-8DAB-26317E808A62}" srcOrd="0" destOrd="0" presId="urn:microsoft.com/office/officeart/2005/8/layout/default"/>
    <dgm:cxn modelId="{05F0C156-C782-914B-8E73-F2791D063AF9}" type="presOf" srcId="{71DD07E3-73F8-448D-B582-BDC924C7FE35}" destId="{91F0E482-A698-1542-95EB-299BCB44DFF7}" srcOrd="0" destOrd="0" presId="urn:microsoft.com/office/officeart/2005/8/layout/default"/>
    <dgm:cxn modelId="{B767B15B-3F1A-DA40-8C12-4EAA02D6F4F0}" type="presOf" srcId="{7AFF3DAB-5157-4C07-8FB7-94A0D7A4C481}" destId="{AC944D6F-9CE1-D444-953E-E9AB01B5A238}" srcOrd="0" destOrd="0" presId="urn:microsoft.com/office/officeart/2005/8/layout/default"/>
    <dgm:cxn modelId="{BCED086D-C4AE-42F6-8BF5-26CD7032EF44}" srcId="{469DC963-DFCE-4051-8EFC-4118F78C8318}" destId="{907AFFA9-1DCC-4293-8E9C-E3E1192FEAB7}" srcOrd="1" destOrd="0" parTransId="{8978780E-C162-473C-BB7D-698B13DD1307}" sibTransId="{BEAA4EAF-1AA1-4BB3-967B-DB09FE7932F2}"/>
    <dgm:cxn modelId="{8B45CE7B-39A8-4B6F-A551-3D85B7BD4644}" srcId="{469DC963-DFCE-4051-8EFC-4118F78C8318}" destId="{00BC6039-52A5-495F-A6B9-DE198456189C}" srcOrd="7" destOrd="0" parTransId="{8C9AABFA-FF51-4B4A-929E-294BCC61427F}" sibTransId="{D07AF687-466D-4E54-99C4-BB3D127A3938}"/>
    <dgm:cxn modelId="{B49F307E-C79E-3E4B-9DF4-FD6A953FBD48}" type="presOf" srcId="{0A9B5DBF-4EB2-430B-894B-CCB654014771}" destId="{49FE4E6B-F8A4-094F-B276-6486671D99CF}" srcOrd="0" destOrd="0" presId="urn:microsoft.com/office/officeart/2005/8/layout/default"/>
    <dgm:cxn modelId="{F0BF807E-94E1-4E3F-9D6A-BE6EB3325C53}" srcId="{469DC963-DFCE-4051-8EFC-4118F78C8318}" destId="{74BCF8B4-3968-4F86-ACC3-C556A9AF61AF}" srcOrd="5" destOrd="0" parTransId="{B863EF47-DCFE-4028-B8C0-FE8D07A87B5E}" sibTransId="{0D81CCEC-8CD9-4E94-A3BD-C17E18DBC0EE}"/>
    <dgm:cxn modelId="{10C8A27F-20E2-604D-99C4-ACE8A9EFE61D}" type="presOf" srcId="{00BC6039-52A5-495F-A6B9-DE198456189C}" destId="{FE9352CC-5AE4-E14A-AF46-12ACFB6CB00D}" srcOrd="0" destOrd="0" presId="urn:microsoft.com/office/officeart/2005/8/layout/default"/>
    <dgm:cxn modelId="{AF453B91-D863-4AEE-BAC9-DA4A85A97DE4}" srcId="{469DC963-DFCE-4051-8EFC-4118F78C8318}" destId="{D4A94C34-929D-4E1A-A48F-9E002189EED1}" srcOrd="8" destOrd="0" parTransId="{6EB0FD37-7687-46C7-80E8-B61DC510B32D}" sibTransId="{14690A35-CD81-4FEB-8945-DBEF2D5B7B1D}"/>
    <dgm:cxn modelId="{1D6D2F98-A319-494D-950E-6C32217BE2F2}" srcId="{469DC963-DFCE-4051-8EFC-4118F78C8318}" destId="{2BCAE440-8B93-4856-994D-E0FC8855FA41}" srcOrd="0" destOrd="0" parTransId="{44117561-231D-4E51-BC6E-3013529590B8}" sibTransId="{7313C520-40CC-4DED-BA0E-2B6B47B7580B}"/>
    <dgm:cxn modelId="{62E7FFB9-09A3-410C-8F6F-1DD7D89F98AE}" srcId="{469DC963-DFCE-4051-8EFC-4118F78C8318}" destId="{71DD07E3-73F8-448D-B582-BDC924C7FE35}" srcOrd="4" destOrd="0" parTransId="{548E401D-D272-495F-878B-6961690D9D06}" sibTransId="{48A0895C-40C1-4974-9E13-185F1F6F792E}"/>
    <dgm:cxn modelId="{EEE820D3-AA38-46CD-99CC-040E23E28A0F}" srcId="{469DC963-DFCE-4051-8EFC-4118F78C8318}" destId="{7AFF3DAB-5157-4C07-8FB7-94A0D7A4C481}" srcOrd="6" destOrd="0" parTransId="{ADEA8AC1-4F7C-4CBA-813C-49D33FA9621A}" sibTransId="{BD6A5083-0836-4051-A9AC-E625F807356A}"/>
    <dgm:cxn modelId="{0259A6DF-4648-EF4D-8617-0A781BE9504B}" type="presOf" srcId="{BDB2B608-985D-4DBE-8896-2724B4F3C7CF}" destId="{7CB66EA8-1F02-0A4B-A6FB-1F01594B1735}" srcOrd="0" destOrd="0" presId="urn:microsoft.com/office/officeart/2005/8/layout/default"/>
    <dgm:cxn modelId="{8EA1C9E2-EE47-774B-BA2B-15670C48A50C}" type="presOf" srcId="{907AFFA9-1DCC-4293-8E9C-E3E1192FEAB7}" destId="{5BF3CCCD-C152-D746-A438-0DEAE138FC30}" srcOrd="0" destOrd="0" presId="urn:microsoft.com/office/officeart/2005/8/layout/default"/>
    <dgm:cxn modelId="{3E7E0C4A-9B97-7148-9DEC-7BA59D06102F}" type="presParOf" srcId="{CFD37142-BC38-A14E-8DAB-26317E808A62}" destId="{DCB19DD2-DDBC-9346-8D7D-217F9FEE46C0}" srcOrd="0" destOrd="0" presId="urn:microsoft.com/office/officeart/2005/8/layout/default"/>
    <dgm:cxn modelId="{A8D4E286-72C8-2549-85B5-83F2B0E450BC}" type="presParOf" srcId="{CFD37142-BC38-A14E-8DAB-26317E808A62}" destId="{C052837C-D84C-EC4D-9B34-273EA4926172}" srcOrd="1" destOrd="0" presId="urn:microsoft.com/office/officeart/2005/8/layout/default"/>
    <dgm:cxn modelId="{5EC4EA26-DB3A-9A40-87E7-8F2479945951}" type="presParOf" srcId="{CFD37142-BC38-A14E-8DAB-26317E808A62}" destId="{5BF3CCCD-C152-D746-A438-0DEAE138FC30}" srcOrd="2" destOrd="0" presId="urn:microsoft.com/office/officeart/2005/8/layout/default"/>
    <dgm:cxn modelId="{040E67D6-D781-904C-BE6A-01BC7E286AC9}" type="presParOf" srcId="{CFD37142-BC38-A14E-8DAB-26317E808A62}" destId="{0729F4AD-1F4B-B84B-9FAA-37E1C209CC49}" srcOrd="3" destOrd="0" presId="urn:microsoft.com/office/officeart/2005/8/layout/default"/>
    <dgm:cxn modelId="{13D3BA01-903C-0A42-8705-947DA0B14467}" type="presParOf" srcId="{CFD37142-BC38-A14E-8DAB-26317E808A62}" destId="{49FE4E6B-F8A4-094F-B276-6486671D99CF}" srcOrd="4" destOrd="0" presId="urn:microsoft.com/office/officeart/2005/8/layout/default"/>
    <dgm:cxn modelId="{9B30BF82-E37D-7C4D-9981-9D6C48521497}" type="presParOf" srcId="{CFD37142-BC38-A14E-8DAB-26317E808A62}" destId="{1A4A6D56-ADB4-3745-86C9-9D9DB259033E}" srcOrd="5" destOrd="0" presId="urn:microsoft.com/office/officeart/2005/8/layout/default"/>
    <dgm:cxn modelId="{A11F78C3-E3E1-CC49-AEC5-118DB366478E}" type="presParOf" srcId="{CFD37142-BC38-A14E-8DAB-26317E808A62}" destId="{7CB66EA8-1F02-0A4B-A6FB-1F01594B1735}" srcOrd="6" destOrd="0" presId="urn:microsoft.com/office/officeart/2005/8/layout/default"/>
    <dgm:cxn modelId="{DD9EC6BF-6854-874B-A6FE-88F8E2D42158}" type="presParOf" srcId="{CFD37142-BC38-A14E-8DAB-26317E808A62}" destId="{4F4948DA-227C-FE43-931B-D7CB826A6CDA}" srcOrd="7" destOrd="0" presId="urn:microsoft.com/office/officeart/2005/8/layout/default"/>
    <dgm:cxn modelId="{6ACF3993-E79E-4F4F-AC14-C1999F3E5BB6}" type="presParOf" srcId="{CFD37142-BC38-A14E-8DAB-26317E808A62}" destId="{91F0E482-A698-1542-95EB-299BCB44DFF7}" srcOrd="8" destOrd="0" presId="urn:microsoft.com/office/officeart/2005/8/layout/default"/>
    <dgm:cxn modelId="{57E7AA6A-B0CE-3442-8DAA-92D1C0E59ED8}" type="presParOf" srcId="{CFD37142-BC38-A14E-8DAB-26317E808A62}" destId="{A39478EA-0F19-754D-92BE-96971C2B34DD}" srcOrd="9" destOrd="0" presId="urn:microsoft.com/office/officeart/2005/8/layout/default"/>
    <dgm:cxn modelId="{99E71A5A-B5FB-A842-A4D4-96C985F65868}" type="presParOf" srcId="{CFD37142-BC38-A14E-8DAB-26317E808A62}" destId="{B7E01F66-90F6-5A44-8EFF-AAA0EDA98BBB}" srcOrd="10" destOrd="0" presId="urn:microsoft.com/office/officeart/2005/8/layout/default"/>
    <dgm:cxn modelId="{3E15A27B-4D05-0C4E-AD76-EA34972BA484}" type="presParOf" srcId="{CFD37142-BC38-A14E-8DAB-26317E808A62}" destId="{C7933E3F-65E6-FB47-AC9F-29F6BF937909}" srcOrd="11" destOrd="0" presId="urn:microsoft.com/office/officeart/2005/8/layout/default"/>
    <dgm:cxn modelId="{59F69CDA-8029-6546-8A4E-4E5BBEDF0848}" type="presParOf" srcId="{CFD37142-BC38-A14E-8DAB-26317E808A62}" destId="{AC944D6F-9CE1-D444-953E-E9AB01B5A238}" srcOrd="12" destOrd="0" presId="urn:microsoft.com/office/officeart/2005/8/layout/default"/>
    <dgm:cxn modelId="{034B070A-0E30-A548-A8E7-63A617D14467}" type="presParOf" srcId="{CFD37142-BC38-A14E-8DAB-26317E808A62}" destId="{F75DFF58-B332-A44C-9FDD-E1917B795FC2}" srcOrd="13" destOrd="0" presId="urn:microsoft.com/office/officeart/2005/8/layout/default"/>
    <dgm:cxn modelId="{0217E9BE-549A-B144-9555-C619168F9857}" type="presParOf" srcId="{CFD37142-BC38-A14E-8DAB-26317E808A62}" destId="{FE9352CC-5AE4-E14A-AF46-12ACFB6CB00D}" srcOrd="14" destOrd="0" presId="urn:microsoft.com/office/officeart/2005/8/layout/default"/>
    <dgm:cxn modelId="{B76D71A0-671B-FC46-B584-C08ED515FBEF}" type="presParOf" srcId="{CFD37142-BC38-A14E-8DAB-26317E808A62}" destId="{5BC2C1B9-F136-634D-837C-E85DB92313DA}" srcOrd="15" destOrd="0" presId="urn:microsoft.com/office/officeart/2005/8/layout/default"/>
    <dgm:cxn modelId="{4D4B5A90-551B-C84D-B651-791F950124B5}" type="presParOf" srcId="{CFD37142-BC38-A14E-8DAB-26317E808A62}" destId="{8E1A4C7F-8640-D047-B4CF-ACF3BB28E5A0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33EFF8-9F1F-0545-B364-34566386F3D0}">
      <dsp:nvSpPr>
        <dsp:cNvPr id="0" name=""/>
        <dsp:cNvSpPr/>
      </dsp:nvSpPr>
      <dsp:spPr>
        <a:xfrm>
          <a:off x="0" y="537777"/>
          <a:ext cx="2980729" cy="1892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B4ECDF-59BA-7B44-B336-82B46B1B5853}">
      <dsp:nvSpPr>
        <dsp:cNvPr id="0" name=""/>
        <dsp:cNvSpPr/>
      </dsp:nvSpPr>
      <dsp:spPr>
        <a:xfrm>
          <a:off x="331192" y="852409"/>
          <a:ext cx="2980729" cy="1892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900" kern="1200"/>
            <a:t>a = um/uma</a:t>
          </a:r>
          <a:endParaRPr lang="en-US" sz="4900" kern="1200"/>
        </a:p>
      </dsp:txBody>
      <dsp:txXfrm>
        <a:off x="386629" y="907846"/>
        <a:ext cx="2869855" cy="1781889"/>
      </dsp:txXfrm>
    </dsp:sp>
    <dsp:sp modelId="{DB0F457A-AE65-EF4E-9470-8C88768DB1CE}">
      <dsp:nvSpPr>
        <dsp:cNvPr id="0" name=""/>
        <dsp:cNvSpPr/>
      </dsp:nvSpPr>
      <dsp:spPr>
        <a:xfrm>
          <a:off x="3643114" y="537777"/>
          <a:ext cx="2980729" cy="1892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F777DE-FB0B-5A45-A3B5-BEA9890EC172}">
      <dsp:nvSpPr>
        <dsp:cNvPr id="0" name=""/>
        <dsp:cNvSpPr/>
      </dsp:nvSpPr>
      <dsp:spPr>
        <a:xfrm>
          <a:off x="3974306" y="852409"/>
          <a:ext cx="2980729" cy="1892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900" kern="1200"/>
            <a:t>the = o/a, os/as</a:t>
          </a:r>
          <a:endParaRPr lang="en-US" sz="4900" kern="1200"/>
        </a:p>
      </dsp:txBody>
      <dsp:txXfrm>
        <a:off x="4029743" y="907846"/>
        <a:ext cx="2869855" cy="1781889"/>
      </dsp:txXfrm>
    </dsp:sp>
    <dsp:sp modelId="{00B48CBC-BF93-BE4D-9884-A4A537AFFC0A}">
      <dsp:nvSpPr>
        <dsp:cNvPr id="0" name=""/>
        <dsp:cNvSpPr/>
      </dsp:nvSpPr>
      <dsp:spPr>
        <a:xfrm>
          <a:off x="7286228" y="537777"/>
          <a:ext cx="2980729" cy="1892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6DB45D-F4D9-EA49-9177-28675C854A08}">
      <dsp:nvSpPr>
        <dsp:cNvPr id="0" name=""/>
        <dsp:cNvSpPr/>
      </dsp:nvSpPr>
      <dsp:spPr>
        <a:xfrm>
          <a:off x="7617420" y="852409"/>
          <a:ext cx="2980729" cy="1892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900" kern="1200"/>
            <a:t>and = e</a:t>
          </a:r>
          <a:endParaRPr lang="en-US" sz="4900" kern="1200"/>
        </a:p>
      </dsp:txBody>
      <dsp:txXfrm>
        <a:off x="7672857" y="907846"/>
        <a:ext cx="2869855" cy="17818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C52367-6300-684B-8557-19060651097E}">
      <dsp:nvSpPr>
        <dsp:cNvPr id="0" name=""/>
        <dsp:cNvSpPr/>
      </dsp:nvSpPr>
      <dsp:spPr>
        <a:xfrm>
          <a:off x="0" y="96956"/>
          <a:ext cx="6589260" cy="9547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Used to express obligation / </a:t>
          </a:r>
          <a:r>
            <a:rPr lang="en-US" sz="2400" i="1" kern="1200"/>
            <a:t>Usado para expressar obrigação</a:t>
          </a:r>
          <a:endParaRPr lang="en-US" sz="2400" kern="1200"/>
        </a:p>
      </dsp:txBody>
      <dsp:txXfrm>
        <a:off x="46606" y="143562"/>
        <a:ext cx="6496048" cy="861507"/>
      </dsp:txXfrm>
    </dsp:sp>
    <dsp:sp modelId="{CA3E7C21-7DC0-CA41-B775-DD1144DD33FF}">
      <dsp:nvSpPr>
        <dsp:cNvPr id="0" name=""/>
        <dsp:cNvSpPr/>
      </dsp:nvSpPr>
      <dsp:spPr>
        <a:xfrm>
          <a:off x="0" y="1120796"/>
          <a:ext cx="6589260" cy="954719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Examples:</a:t>
          </a:r>
        </a:p>
      </dsp:txBody>
      <dsp:txXfrm>
        <a:off x="46606" y="1167402"/>
        <a:ext cx="6496048" cy="861507"/>
      </dsp:txXfrm>
    </dsp:sp>
    <dsp:sp modelId="{919D949B-BAA6-BE4E-8E51-8D806892BAA1}">
      <dsp:nvSpPr>
        <dsp:cNvPr id="0" name=""/>
        <dsp:cNvSpPr/>
      </dsp:nvSpPr>
      <dsp:spPr>
        <a:xfrm>
          <a:off x="0" y="2144636"/>
          <a:ext cx="6589260" cy="95471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 have to work tomorrow.</a:t>
          </a:r>
        </a:p>
      </dsp:txBody>
      <dsp:txXfrm>
        <a:off x="46606" y="2191242"/>
        <a:ext cx="6496048" cy="861507"/>
      </dsp:txXfrm>
    </dsp:sp>
    <dsp:sp modelId="{2DB8536E-E28D-0548-A0B8-032BA530EBCD}">
      <dsp:nvSpPr>
        <dsp:cNvPr id="0" name=""/>
        <dsp:cNvSpPr/>
      </dsp:nvSpPr>
      <dsp:spPr>
        <a:xfrm>
          <a:off x="0" y="3168476"/>
          <a:ext cx="6589260" cy="954719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You have to study </a:t>
          </a:r>
          <a:r>
            <a:rPr lang="en-US" sz="2400" i="1" kern="1200"/>
            <a:t>(estudar)</a:t>
          </a:r>
          <a:r>
            <a:rPr lang="en-US" sz="2400" kern="1200"/>
            <a:t>.</a:t>
          </a:r>
        </a:p>
      </dsp:txBody>
      <dsp:txXfrm>
        <a:off x="46606" y="3215082"/>
        <a:ext cx="6496048" cy="861507"/>
      </dsp:txXfrm>
    </dsp:sp>
    <dsp:sp modelId="{0A8C7709-1F72-9F4E-9F42-DE66E8D98EC3}">
      <dsp:nvSpPr>
        <dsp:cNvPr id="0" name=""/>
        <dsp:cNvSpPr/>
      </dsp:nvSpPr>
      <dsp:spPr>
        <a:xfrm>
          <a:off x="0" y="4192316"/>
          <a:ext cx="6589260" cy="95471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John has to clean the house.</a:t>
          </a:r>
        </a:p>
      </dsp:txBody>
      <dsp:txXfrm>
        <a:off x="46606" y="4238922"/>
        <a:ext cx="6496048" cy="8615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3860A5-8795-C14C-897F-D5FE4942BDD5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FD5BA8-93F8-AA4D-9AA8-859DEC64E315}">
      <dsp:nvSpPr>
        <dsp:cNvPr id="0" name=""/>
        <dsp:cNvSpPr/>
      </dsp:nvSpPr>
      <dsp:spPr>
        <a:xfrm>
          <a:off x="0" y="2492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 _____ to school in Medford.</a:t>
          </a:r>
        </a:p>
      </dsp:txBody>
      <dsp:txXfrm>
        <a:off x="0" y="2492"/>
        <a:ext cx="6492875" cy="850069"/>
      </dsp:txXfrm>
    </dsp:sp>
    <dsp:sp modelId="{7E14E4A8-FB49-4D4E-891D-885B075D7EF3}">
      <dsp:nvSpPr>
        <dsp:cNvPr id="0" name=""/>
        <dsp:cNvSpPr/>
      </dsp:nvSpPr>
      <dsp:spPr>
        <a:xfrm>
          <a:off x="0" y="852561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5368AD-2103-154A-9707-C1389F64FBF5}">
      <dsp:nvSpPr>
        <dsp:cNvPr id="0" name=""/>
        <dsp:cNvSpPr/>
      </dsp:nvSpPr>
      <dsp:spPr>
        <a:xfrm>
          <a:off x="0" y="852561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0" y="852561"/>
        <a:ext cx="6492875" cy="850069"/>
      </dsp:txXfrm>
    </dsp:sp>
    <dsp:sp modelId="{84AA46BA-8661-0549-B8EE-535048FD78A2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F70DC8-D4CF-E54C-8A0B-832502A82785}">
      <dsp:nvSpPr>
        <dsp:cNvPr id="0" name=""/>
        <dsp:cNvSpPr/>
      </dsp:nvSpPr>
      <dsp:spPr>
        <a:xfrm>
          <a:off x="0" y="1702630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He _____ to work on Monday.</a:t>
          </a:r>
        </a:p>
      </dsp:txBody>
      <dsp:txXfrm>
        <a:off x="0" y="1702630"/>
        <a:ext cx="6492875" cy="850069"/>
      </dsp:txXfrm>
    </dsp:sp>
    <dsp:sp modelId="{D7D1CAC2-456E-4A45-ADD5-5318C7813F22}">
      <dsp:nvSpPr>
        <dsp:cNvPr id="0" name=""/>
        <dsp:cNvSpPr/>
      </dsp:nvSpPr>
      <dsp:spPr>
        <a:xfrm>
          <a:off x="0" y="2552699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44F5-2AF8-504F-A7DE-FFAF111B8F65}">
      <dsp:nvSpPr>
        <dsp:cNvPr id="0" name=""/>
        <dsp:cNvSpPr/>
      </dsp:nvSpPr>
      <dsp:spPr>
        <a:xfrm>
          <a:off x="0" y="255269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We _____ to the park </a:t>
          </a:r>
          <a:r>
            <a:rPr lang="en-US" sz="2600" i="1" kern="1200"/>
            <a:t>(parque)</a:t>
          </a:r>
          <a:r>
            <a:rPr lang="en-US" sz="2600" kern="1200"/>
            <a:t> to play soccer.</a:t>
          </a:r>
        </a:p>
      </dsp:txBody>
      <dsp:txXfrm>
        <a:off x="0" y="2552699"/>
        <a:ext cx="6492875" cy="850069"/>
      </dsp:txXfrm>
    </dsp:sp>
    <dsp:sp modelId="{E309081F-31A3-DC42-8F76-6BC1744E6CD9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4EBF35-A32E-F043-94FB-CF6292D44A20}">
      <dsp:nvSpPr>
        <dsp:cNvPr id="0" name=""/>
        <dsp:cNvSpPr/>
      </dsp:nvSpPr>
      <dsp:spPr>
        <a:xfrm>
          <a:off x="0" y="340276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When do you all _____?</a:t>
          </a:r>
        </a:p>
      </dsp:txBody>
      <dsp:txXfrm>
        <a:off x="0" y="3402769"/>
        <a:ext cx="6492875" cy="850069"/>
      </dsp:txXfrm>
    </dsp:sp>
    <dsp:sp modelId="{878926CF-7CF1-AB42-9729-8CAEDACA3B1A}">
      <dsp:nvSpPr>
        <dsp:cNvPr id="0" name=""/>
        <dsp:cNvSpPr/>
      </dsp:nvSpPr>
      <dsp:spPr>
        <a:xfrm>
          <a:off x="0" y="4252838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D10858-EC55-8C40-BFF7-466B56A3DE94}">
      <dsp:nvSpPr>
        <dsp:cNvPr id="0" name=""/>
        <dsp:cNvSpPr/>
      </dsp:nvSpPr>
      <dsp:spPr>
        <a:xfrm>
          <a:off x="0" y="4252838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Emma and Grace _____ to the store.</a:t>
          </a:r>
        </a:p>
      </dsp:txBody>
      <dsp:txXfrm>
        <a:off x="0" y="4252838"/>
        <a:ext cx="6492875" cy="8500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E9EB41-8BAC-3D46-986A-7486AD4587F6}">
      <dsp:nvSpPr>
        <dsp:cNvPr id="0" name=""/>
        <dsp:cNvSpPr/>
      </dsp:nvSpPr>
      <dsp:spPr>
        <a:xfrm>
          <a:off x="0" y="722276"/>
          <a:ext cx="6589260" cy="57563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 use the verb “To do” when forming questions</a:t>
          </a:r>
        </a:p>
      </dsp:txBody>
      <dsp:txXfrm>
        <a:off x="28100" y="750376"/>
        <a:ext cx="6533060" cy="519439"/>
      </dsp:txXfrm>
    </dsp:sp>
    <dsp:sp modelId="{BD706ED2-7374-9E4D-93E4-7B4E12742289}">
      <dsp:nvSpPr>
        <dsp:cNvPr id="0" name=""/>
        <dsp:cNvSpPr/>
      </dsp:nvSpPr>
      <dsp:spPr>
        <a:xfrm>
          <a:off x="0" y="1367036"/>
          <a:ext cx="6589260" cy="575639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1" kern="1200"/>
            <a:t>Em português você diz, "Quer comer?"</a:t>
          </a:r>
          <a:endParaRPr lang="en-US" sz="2400" kern="1200"/>
        </a:p>
      </dsp:txBody>
      <dsp:txXfrm>
        <a:off x="28100" y="1395136"/>
        <a:ext cx="6533060" cy="519439"/>
      </dsp:txXfrm>
    </dsp:sp>
    <dsp:sp modelId="{638B8F1B-BE38-9D43-BEA1-4DDCEED20BD6}">
      <dsp:nvSpPr>
        <dsp:cNvPr id="0" name=""/>
        <dsp:cNvSpPr/>
      </dsp:nvSpPr>
      <dsp:spPr>
        <a:xfrm>
          <a:off x="0" y="2011796"/>
          <a:ext cx="6589260" cy="575639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 English you say, “Do you want to eat?”</a:t>
          </a:r>
        </a:p>
      </dsp:txBody>
      <dsp:txXfrm>
        <a:off x="28100" y="2039896"/>
        <a:ext cx="6533060" cy="519439"/>
      </dsp:txXfrm>
    </dsp:sp>
    <dsp:sp modelId="{A83A371C-3123-0C49-87CA-D23AA74FCC28}">
      <dsp:nvSpPr>
        <dsp:cNvPr id="0" name=""/>
        <dsp:cNvSpPr/>
      </dsp:nvSpPr>
      <dsp:spPr>
        <a:xfrm>
          <a:off x="0" y="2656556"/>
          <a:ext cx="6589260" cy="575639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More examples:</a:t>
          </a:r>
        </a:p>
      </dsp:txBody>
      <dsp:txXfrm>
        <a:off x="28100" y="2684656"/>
        <a:ext cx="6533060" cy="519439"/>
      </dsp:txXfrm>
    </dsp:sp>
    <dsp:sp modelId="{263BB084-F858-A445-A278-24DA584FF19D}">
      <dsp:nvSpPr>
        <dsp:cNvPr id="0" name=""/>
        <dsp:cNvSpPr/>
      </dsp:nvSpPr>
      <dsp:spPr>
        <a:xfrm>
          <a:off x="0" y="3301316"/>
          <a:ext cx="6589260" cy="575639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Do you like to read? → Yes, I like to read.</a:t>
          </a:r>
        </a:p>
      </dsp:txBody>
      <dsp:txXfrm>
        <a:off x="28100" y="3329416"/>
        <a:ext cx="6533060" cy="519439"/>
      </dsp:txXfrm>
    </dsp:sp>
    <dsp:sp modelId="{797DE274-EB4A-934F-B02A-EF6684701F3B}">
      <dsp:nvSpPr>
        <dsp:cNvPr id="0" name=""/>
        <dsp:cNvSpPr/>
      </dsp:nvSpPr>
      <dsp:spPr>
        <a:xfrm>
          <a:off x="0" y="3946076"/>
          <a:ext cx="6589260" cy="57563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Does he understand? → Yes, he understands.</a:t>
          </a:r>
        </a:p>
      </dsp:txBody>
      <dsp:txXfrm>
        <a:off x="28100" y="3974176"/>
        <a:ext cx="6533060" cy="5194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B19DD2-DDBC-9346-8D7D-217F9FEE46C0}">
      <dsp:nvSpPr>
        <dsp:cNvPr id="0" name=""/>
        <dsp:cNvSpPr/>
      </dsp:nvSpPr>
      <dsp:spPr>
        <a:xfrm>
          <a:off x="1027258" y="559"/>
          <a:ext cx="2175109" cy="13050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A lot</a:t>
          </a:r>
        </a:p>
      </dsp:txBody>
      <dsp:txXfrm>
        <a:off x="1027258" y="559"/>
        <a:ext cx="2175109" cy="1305065"/>
      </dsp:txXfrm>
    </dsp:sp>
    <dsp:sp modelId="{5BF3CCCD-C152-D746-A438-0DEAE138FC30}">
      <dsp:nvSpPr>
        <dsp:cNvPr id="0" name=""/>
        <dsp:cNvSpPr/>
      </dsp:nvSpPr>
      <dsp:spPr>
        <a:xfrm>
          <a:off x="3419878" y="559"/>
          <a:ext cx="2175109" cy="1305065"/>
        </a:xfrm>
        <a:prstGeom prst="rect">
          <a:avLst/>
        </a:prstGeom>
        <a:solidFill>
          <a:schemeClr val="accent2">
            <a:hueOff val="-181920"/>
            <a:satOff val="-10491"/>
            <a:lumOff val="1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Many</a:t>
          </a:r>
        </a:p>
      </dsp:txBody>
      <dsp:txXfrm>
        <a:off x="3419878" y="559"/>
        <a:ext cx="2175109" cy="1305065"/>
      </dsp:txXfrm>
    </dsp:sp>
    <dsp:sp modelId="{49FE4E6B-F8A4-094F-B276-6486671D99CF}">
      <dsp:nvSpPr>
        <dsp:cNvPr id="0" name=""/>
        <dsp:cNvSpPr/>
      </dsp:nvSpPr>
      <dsp:spPr>
        <a:xfrm>
          <a:off x="5812498" y="559"/>
          <a:ext cx="2175109" cy="1305065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A little</a:t>
          </a:r>
        </a:p>
      </dsp:txBody>
      <dsp:txXfrm>
        <a:off x="5812498" y="559"/>
        <a:ext cx="2175109" cy="1305065"/>
      </dsp:txXfrm>
    </dsp:sp>
    <dsp:sp modelId="{7CB66EA8-1F02-0A4B-A6FB-1F01594B1735}">
      <dsp:nvSpPr>
        <dsp:cNvPr id="0" name=""/>
        <dsp:cNvSpPr/>
      </dsp:nvSpPr>
      <dsp:spPr>
        <a:xfrm>
          <a:off x="8205119" y="559"/>
          <a:ext cx="2175109" cy="1305065"/>
        </a:xfrm>
        <a:prstGeom prst="rect">
          <a:avLst/>
        </a:prstGeom>
        <a:solidFill>
          <a:schemeClr val="accent2">
            <a:hueOff val="-545761"/>
            <a:satOff val="-31473"/>
            <a:lumOff val="3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Few</a:t>
          </a:r>
        </a:p>
      </dsp:txBody>
      <dsp:txXfrm>
        <a:off x="8205119" y="559"/>
        <a:ext cx="2175109" cy="1305065"/>
      </dsp:txXfrm>
    </dsp:sp>
    <dsp:sp modelId="{91F0E482-A698-1542-95EB-299BCB44DFF7}">
      <dsp:nvSpPr>
        <dsp:cNvPr id="0" name=""/>
        <dsp:cNvSpPr/>
      </dsp:nvSpPr>
      <dsp:spPr>
        <a:xfrm>
          <a:off x="1027258" y="1523136"/>
          <a:ext cx="2175109" cy="1305065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Some</a:t>
          </a:r>
        </a:p>
      </dsp:txBody>
      <dsp:txXfrm>
        <a:off x="1027258" y="1523136"/>
        <a:ext cx="2175109" cy="1305065"/>
      </dsp:txXfrm>
    </dsp:sp>
    <dsp:sp modelId="{B7E01F66-90F6-5A44-8EFF-AAA0EDA98BBB}">
      <dsp:nvSpPr>
        <dsp:cNvPr id="0" name=""/>
        <dsp:cNvSpPr/>
      </dsp:nvSpPr>
      <dsp:spPr>
        <a:xfrm>
          <a:off x="3419878" y="1523136"/>
          <a:ext cx="2175109" cy="1305065"/>
        </a:xfrm>
        <a:prstGeom prst="rect">
          <a:avLst/>
        </a:prstGeom>
        <a:solidFill>
          <a:schemeClr val="accent2">
            <a:hueOff val="-909602"/>
            <a:satOff val="-52455"/>
            <a:lumOff val="5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This</a:t>
          </a:r>
        </a:p>
      </dsp:txBody>
      <dsp:txXfrm>
        <a:off x="3419878" y="1523136"/>
        <a:ext cx="2175109" cy="1305065"/>
      </dsp:txXfrm>
    </dsp:sp>
    <dsp:sp modelId="{AC944D6F-9CE1-D444-953E-E9AB01B5A238}">
      <dsp:nvSpPr>
        <dsp:cNvPr id="0" name=""/>
        <dsp:cNvSpPr/>
      </dsp:nvSpPr>
      <dsp:spPr>
        <a:xfrm>
          <a:off x="5812498" y="1523136"/>
          <a:ext cx="2175109" cy="1305065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That</a:t>
          </a:r>
        </a:p>
      </dsp:txBody>
      <dsp:txXfrm>
        <a:off x="5812498" y="1523136"/>
        <a:ext cx="2175109" cy="1305065"/>
      </dsp:txXfrm>
    </dsp:sp>
    <dsp:sp modelId="{FE9352CC-5AE4-E14A-AF46-12ACFB6CB00D}">
      <dsp:nvSpPr>
        <dsp:cNvPr id="0" name=""/>
        <dsp:cNvSpPr/>
      </dsp:nvSpPr>
      <dsp:spPr>
        <a:xfrm>
          <a:off x="8205119" y="1523136"/>
          <a:ext cx="2175109" cy="1305065"/>
        </a:xfrm>
        <a:prstGeom prst="rect">
          <a:avLst/>
        </a:prstGeom>
        <a:solidFill>
          <a:schemeClr val="accent2">
            <a:hueOff val="-1273443"/>
            <a:satOff val="-73437"/>
            <a:lumOff val="7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These</a:t>
          </a:r>
        </a:p>
      </dsp:txBody>
      <dsp:txXfrm>
        <a:off x="8205119" y="1523136"/>
        <a:ext cx="2175109" cy="1305065"/>
      </dsp:txXfrm>
    </dsp:sp>
    <dsp:sp modelId="{8E1A4C7F-8640-D047-B4CF-ACF3BB28E5A0}">
      <dsp:nvSpPr>
        <dsp:cNvPr id="0" name=""/>
        <dsp:cNvSpPr/>
      </dsp:nvSpPr>
      <dsp:spPr>
        <a:xfrm>
          <a:off x="4616188" y="3045712"/>
          <a:ext cx="2175109" cy="1305065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Those</a:t>
          </a:r>
        </a:p>
      </dsp:txBody>
      <dsp:txXfrm>
        <a:off x="4616188" y="3045712"/>
        <a:ext cx="2175109" cy="1305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D6637-553D-FD4C-99A5-80F01AAB3A04}" type="datetimeFigureOut">
              <a:rPr lang="en-US" smtClean="0"/>
              <a:t>10/1/20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B94E9-A59D-6E4C-A6F5-771F9778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04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2f2c94b9d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92f2c94b9d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Maybe common expressions.. Like age clarify you do not use Ter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48558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92f2c94b9d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92f2c94b9d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1844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92f2c94b9d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92f2c94b9d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day = todos os dias		Cake = bolo			A lot = muito		TO  BE ABLE TO/CAN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 = água				Fun = divertido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30412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92f2c94b9d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92f2c94b9d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913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92f2c94b9d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92f2c94b9d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0424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92f2c94b9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92f2c94b9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Irregular pronunciation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70183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92f2c94b9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92f2c94b9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971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92f2c94b9d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92f2c94b9d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negatives (am not, etc) also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8634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92f2c94b9d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92f2c94b9d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494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92f2c94b9d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92f2c94b9d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4082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92f2c94b9d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92f2c94b9d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1989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92f2c94b9d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92f2c94b9d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Fewer bc not as many examples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27394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92f2c94b9d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92f2c94b9d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206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13F7-43C3-C64F-9349-693BF2F34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9D391-DD87-9548-B717-8966AF081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DCA44-35C6-244B-A962-5D343E38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EF1E-9C05-9541-BFA9-79B70661100D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DE422-FADF-954E-A346-81F7F8704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570A4-D5BB-DD42-AA22-4639B49E9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D0B5-7639-E744-BAE0-4AF962D3B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0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A4A95-572D-4643-B4CC-BA769538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7FEE2-39D3-3241-A740-EE6230230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C8D42-F9CC-2147-8CE5-2C6A3759B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EF1E-9C05-9541-BFA9-79B70661100D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4519F-3296-A646-A163-61C3130EC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0D8DC-FAF2-7B45-B527-8F56C4BF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D0B5-7639-E744-BAE0-4AF962D3B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5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2DD18C-ACB1-2A42-B930-B4A1D75BC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FE41C8-0C0A-6E4B-B1A6-2C5D9BF15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6225F-5FB5-4E43-BBD7-95CB2A3C2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EF1E-9C05-9541-BFA9-79B70661100D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18C2F-E1C8-8046-98C8-88CEDFC2F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840DE-3210-3943-9436-009BB4D3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D0B5-7639-E744-BAE0-4AF962D3B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43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98655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963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6009C-15EA-4849-93D1-AD846DA8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E6DF7-71AE-0547-9007-98AAFD20B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EDC04-BFBF-114E-B238-45D31C469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EF1E-9C05-9541-BFA9-79B70661100D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E142F-0D8F-1D44-90BC-15B34E5E8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F4ECF-4C9F-6C4A-B901-07495B63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D0B5-7639-E744-BAE0-4AF962D3B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2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894C8-AD62-034F-B47F-5DB059BEB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6B97A-5569-AA41-B4B7-0095298FE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FAB96-8C9C-3E4D-AFF9-1814CBEC5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EF1E-9C05-9541-BFA9-79B70661100D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2E42D-DAD9-8949-A6CB-37F15DDF7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50F26-2991-1C49-BB99-D847B056E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D0B5-7639-E744-BAE0-4AF962D3B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51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3D010-A870-574A-BD67-A08809AB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69607-9018-D443-8A4F-2F4F23A16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53A8B1-C8F0-A54F-9999-CFDFB0E0F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1DFC4-A237-6042-B1F7-68A2A4351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EF1E-9C05-9541-BFA9-79B70661100D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0A043-D9C8-F24E-BC45-7E74DB169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94EB5-94BB-0F4B-B4FD-33F367EE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D0B5-7639-E744-BAE0-4AF962D3B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0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B19D5-1F2A-9847-972F-6420429AD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BECA9-25B1-D542-A44E-7A265221C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17A6F-39BE-1643-BC74-A0CA0094F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C07C95-F101-E441-8A9B-4F3BC4A6A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6A2257-7EF3-F846-A03F-0418F7E4B7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C0CFB2-080C-C345-B358-103262602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EF1E-9C05-9541-BFA9-79B70661100D}" type="datetimeFigureOut">
              <a:rPr lang="en-US" smtClean="0"/>
              <a:t>10/1/20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5536AE-28D5-F944-8393-2477A3325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72879A-70C6-0642-9754-497C259C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D0B5-7639-E744-BAE0-4AF962D3B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3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CAD75-FB80-A94F-B92E-A26B878CD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2578A-EF51-D647-8D25-94E2B645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EF1E-9C05-9541-BFA9-79B70661100D}" type="datetimeFigureOut">
              <a:rPr lang="en-US" smtClean="0"/>
              <a:t>10/1/20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025974-4E28-B94A-AF67-A1F9F700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110F9-2B56-5743-B287-6BDF677CC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D0B5-7639-E744-BAE0-4AF962D3B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7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AD67BD-541E-6241-B6B4-F3C15D817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EF1E-9C05-9541-BFA9-79B70661100D}" type="datetimeFigureOut">
              <a:rPr lang="en-US" smtClean="0"/>
              <a:t>10/1/20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74822F-D701-3E44-8990-35FE632CC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9953F-546A-C940-BEB4-EC3F24FD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D0B5-7639-E744-BAE0-4AF962D3B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45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5A98-136A-AF4D-8FEA-981A19E13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EB392-56C0-E849-9955-CD5F1894A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D99F8-33C9-2B4D-9917-11451EE82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275C0-505F-4440-BF49-B9A2C79D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EF1E-9C05-9541-BFA9-79B70661100D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B6701-2D90-EA4A-9E59-E669BC62C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9AB3D-4D01-7746-AB48-096F30F3E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D0B5-7639-E744-BAE0-4AF962D3B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2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99C09-1AF6-6548-ABD3-078481E3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A25578-76E3-5540-9BD8-F2E03091F9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A97D38-1AAA-1C4C-B1F7-82B29FD4C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8F02A-151D-224E-B2B1-58497A0A0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EF1E-9C05-9541-BFA9-79B70661100D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A08E4-9220-C840-A2BA-08A314522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B187D-D6DB-F042-9722-D21A9986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D0B5-7639-E744-BAE0-4AF962D3B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2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90D474-AEBA-DC43-85BC-8ACBF7D5C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D5C3B-988F-1A45-9BDA-BE5C5C3D7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30F58-B894-6E45-8F83-21F8DBCDE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7EF1E-9C05-9541-BFA9-79B70661100D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D39D1-9BBC-8A41-9318-EB1A2EC45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378BE-7AF6-CE40-B474-BE68EF1AF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9D0B5-7639-E744-BAE0-4AF962D3B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2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101211-AEFC-AB4F-B960-9FA06C324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rgbClr val="080808"/>
                </a:solidFill>
              </a:rPr>
              <a:t>English Lesson: Verbs 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8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Google Shape;321;p52"/>
          <p:cNvSpPr txBox="1"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Practice with “To do”</a:t>
            </a:r>
          </a:p>
        </p:txBody>
      </p:sp>
      <p:sp>
        <p:nvSpPr>
          <p:cNvPr id="75" name="Arc 7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2" name="Google Shape;322;p52"/>
          <p:cNvSpPr txBox="1"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indent="-228600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/>
              <a:t>I _____ exercise every day.</a:t>
            </a:r>
          </a:p>
          <a:p>
            <a:pPr indent="-228600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/>
              <a:t>Where _____ you work?</a:t>
            </a:r>
          </a:p>
          <a:p>
            <a:pPr indent="-228600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/>
              <a:t>My son _____ his homework </a:t>
            </a:r>
            <a:r>
              <a:rPr lang="en-US" i="1" dirty="0"/>
              <a:t>(</a:t>
            </a:r>
            <a:r>
              <a:rPr lang="en-US" i="1" dirty="0" err="1"/>
              <a:t>tarefa</a:t>
            </a:r>
            <a:r>
              <a:rPr lang="en-US" i="1" dirty="0"/>
              <a:t> escolar)</a:t>
            </a:r>
            <a:r>
              <a:rPr lang="en-US" dirty="0"/>
              <a:t>. </a:t>
            </a:r>
          </a:p>
          <a:p>
            <a:pPr indent="-228600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/>
              <a:t>We _____ our work together </a:t>
            </a:r>
            <a:r>
              <a:rPr lang="en-US" i="1" dirty="0"/>
              <a:t>(</a:t>
            </a:r>
            <a:r>
              <a:rPr lang="en-US" i="1" dirty="0" err="1"/>
              <a:t>juntos</a:t>
            </a:r>
            <a:r>
              <a:rPr lang="en-US" i="1" dirty="0"/>
              <a:t>)</a:t>
            </a:r>
            <a:r>
              <a:rPr lang="en-US" dirty="0"/>
              <a:t>.</a:t>
            </a:r>
          </a:p>
          <a:p>
            <a:pPr indent="-228600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/>
              <a:t>You all _____ a good job!</a:t>
            </a:r>
          </a:p>
          <a:p>
            <a:pPr indent="-228600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/>
              <a:t>They _____ sports.</a:t>
            </a:r>
          </a:p>
        </p:txBody>
      </p:sp>
    </p:spTree>
    <p:extLst>
      <p:ext uri="{BB962C8B-B14F-4D97-AF65-F5344CB8AC3E}">
        <p14:creationId xmlns:p14="http://schemas.microsoft.com/office/powerpoint/2010/main" val="1285107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" name="Google Shape;327;p53"/>
          <p:cNvSpPr txBox="1"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Practice with “To have”</a:t>
            </a:r>
          </a:p>
        </p:txBody>
      </p:sp>
      <p:sp>
        <p:nvSpPr>
          <p:cNvPr id="328" name="Google Shape;328;p53"/>
          <p:cNvSpPr txBox="1">
            <a:spLocks noGrp="1"/>
          </p:cNvSpPr>
          <p:nvPr>
            <p:ph type="body" idx="1"/>
          </p:nvPr>
        </p:nvSpPr>
        <p:spPr>
          <a:xfrm>
            <a:off x="1367624" y="2490436"/>
            <a:ext cx="9708995" cy="356717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indent="-228600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/>
              <a:t>I _____ two siblings.</a:t>
            </a:r>
          </a:p>
          <a:p>
            <a:pPr indent="-228600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/>
              <a:t>Do you _____ children?</a:t>
            </a:r>
          </a:p>
          <a:p>
            <a:pPr indent="-228600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/>
              <a:t>James _____ a big family.</a:t>
            </a:r>
          </a:p>
          <a:p>
            <a:pPr indent="-228600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/>
              <a:t>We _____ a TV at home </a:t>
            </a:r>
            <a:r>
              <a:rPr lang="en-US" sz="2400" i="1"/>
              <a:t>(em casa)</a:t>
            </a:r>
            <a:r>
              <a:rPr lang="en-US" sz="2400"/>
              <a:t>.</a:t>
            </a:r>
          </a:p>
          <a:p>
            <a:pPr indent="-228600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>
                <a:highlight>
                  <a:srgbClr val="FFFF00"/>
                </a:highlight>
              </a:rPr>
              <a:t>You all _____ a nice day!</a:t>
            </a:r>
            <a:endParaRPr lang="en-US" sz="2400"/>
          </a:p>
          <a:p>
            <a:pPr indent="-228600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/>
              <a:t>My grandparents _____ eight (8) grandchildren.</a:t>
            </a:r>
          </a:p>
        </p:txBody>
      </p:sp>
    </p:spTree>
    <p:extLst>
      <p:ext uri="{BB962C8B-B14F-4D97-AF65-F5344CB8AC3E}">
        <p14:creationId xmlns:p14="http://schemas.microsoft.com/office/powerpoint/2010/main" val="3377858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0344094-430A-400B-804B-910E696A1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53C67DF-7782-4E57-AB9B-F1B4811AD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43451" y="1248213"/>
            <a:ext cx="5413238" cy="432633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Google Shape;333;p54"/>
          <p:cNvSpPr txBox="1">
            <a:spLocks noGrp="1"/>
          </p:cNvSpPr>
          <p:nvPr>
            <p:ph type="title"/>
          </p:nvPr>
        </p:nvSpPr>
        <p:spPr>
          <a:xfrm>
            <a:off x="504967" y="675564"/>
            <a:ext cx="3609833" cy="520408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“To have to”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03A5AE3-BD30-455C-842B-7626C8BE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DBECAA5-1F2D-470D-875C-8F2C2CA3E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6" name="Google Shape;334;p54">
            <a:extLst>
              <a:ext uri="{FF2B5EF4-FFF2-40B4-BE49-F238E27FC236}">
                <a16:creationId xmlns:a16="http://schemas.microsoft.com/office/drawing/2014/main" id="{69ACF5D3-3AD6-4BC5-9CC0-007EA28CB6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0714081"/>
              </p:ext>
            </p:extLst>
          </p:nvPr>
        </p:nvGraphicFramePr>
        <p:xfrm>
          <a:off x="4776730" y="819369"/>
          <a:ext cx="6589260" cy="524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0829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Google Shape;339;p55"/>
          <p:cNvSpPr txBox="1">
            <a:spLocks noGrp="1"/>
          </p:cNvSpPr>
          <p:nvPr>
            <p:ph type="title"/>
          </p:nvPr>
        </p:nvSpPr>
        <p:spPr>
          <a:xfrm>
            <a:off x="838200" y="894027"/>
            <a:ext cx="3494362" cy="478287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r">
              <a:spcBef>
                <a:spcPct val="0"/>
              </a:spcBef>
            </a:pPr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Practice with “To say”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Google Shape;340;p55"/>
          <p:cNvSpPr txBox="1">
            <a:spLocks noGrp="1"/>
          </p:cNvSpPr>
          <p:nvPr>
            <p:ph type="body" idx="1"/>
          </p:nvPr>
        </p:nvSpPr>
        <p:spPr>
          <a:xfrm>
            <a:off x="4976032" y="894027"/>
            <a:ext cx="6377768" cy="478287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indent="-228600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I _____ “Hello” to my parents.</a:t>
            </a:r>
          </a:p>
          <a:p>
            <a:pPr indent="-228600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I do what you _____. </a:t>
            </a:r>
            <a:r>
              <a:rPr lang="en-US" sz="2400" i="1">
                <a:solidFill>
                  <a:schemeClr val="bg1"/>
                </a:solidFill>
              </a:rPr>
              <a:t>(Eu faço o que você diz)</a:t>
            </a:r>
            <a:r>
              <a:rPr lang="en-US" sz="2400">
                <a:solidFill>
                  <a:schemeClr val="bg1"/>
                </a:solidFill>
              </a:rPr>
              <a:t>. </a:t>
            </a:r>
          </a:p>
          <a:p>
            <a:pPr indent="-228600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He _____ what he likes.</a:t>
            </a:r>
          </a:p>
          <a:p>
            <a:pPr indent="-228600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We say “Goodnight.”</a:t>
            </a:r>
          </a:p>
          <a:p>
            <a:pPr indent="-228600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Why do you all _____ mean things? </a:t>
            </a:r>
            <a:r>
              <a:rPr lang="en-US" sz="2400" i="1">
                <a:solidFill>
                  <a:schemeClr val="bg1"/>
                </a:solidFill>
              </a:rPr>
              <a:t>(coisas rudes)</a:t>
            </a:r>
            <a:r>
              <a:rPr lang="en-US" sz="2400">
                <a:solidFill>
                  <a:schemeClr val="bg1"/>
                </a:solidFill>
              </a:rPr>
              <a:t>.</a:t>
            </a:r>
          </a:p>
          <a:p>
            <a:pPr indent="-228600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Do what they _____!</a:t>
            </a:r>
          </a:p>
        </p:txBody>
      </p:sp>
    </p:spTree>
    <p:extLst>
      <p:ext uri="{BB962C8B-B14F-4D97-AF65-F5344CB8AC3E}">
        <p14:creationId xmlns:p14="http://schemas.microsoft.com/office/powerpoint/2010/main" val="3932921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9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0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45" name="Google Shape;345;p56"/>
          <p:cNvSpPr txBox="1"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Practice with “To go”</a:t>
            </a:r>
          </a:p>
        </p:txBody>
      </p:sp>
      <p:graphicFrame>
        <p:nvGraphicFramePr>
          <p:cNvPr id="348" name="Google Shape;346;p56">
            <a:extLst>
              <a:ext uri="{FF2B5EF4-FFF2-40B4-BE49-F238E27FC236}">
                <a16:creationId xmlns:a16="http://schemas.microsoft.com/office/drawing/2014/main" id="{1E408975-007B-4907-9770-9A4C45793F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725745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3542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ight Triangle 10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Google Shape;351;p57"/>
          <p:cNvSpPr txBox="1"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r">
              <a:spcBef>
                <a:spcPct val="0"/>
              </a:spcBef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You practice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Google Shape;352;p57"/>
          <p:cNvSpPr txBox="1">
            <a:spLocks noGrp="1"/>
          </p:cNvSpPr>
          <p:nvPr>
            <p:ph type="body" idx="1"/>
          </p:nvPr>
        </p:nvSpPr>
        <p:spPr>
          <a:xfrm>
            <a:off x="4705775" y="1116233"/>
            <a:ext cx="6452763" cy="511492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indent="-228600">
              <a:buFont typeface="Arial" panose="020B0604020202020204" pitchFamily="34" charset="0"/>
              <a:buChar char="•"/>
            </a:pPr>
            <a:r>
              <a:rPr lang="en-US" sz="2400" dirty="0"/>
              <a:t>Make sentences with these verbs  / </a:t>
            </a:r>
            <a:r>
              <a:rPr lang="en-US" sz="2400" i="1" dirty="0" err="1"/>
              <a:t>Forme</a:t>
            </a:r>
            <a:r>
              <a:rPr lang="en-US" sz="2400" i="1" dirty="0"/>
              <a:t> </a:t>
            </a:r>
            <a:r>
              <a:rPr lang="en-US" sz="2400" i="1" dirty="0" err="1"/>
              <a:t>frases</a:t>
            </a:r>
            <a:r>
              <a:rPr lang="en-US" sz="2400" i="1" dirty="0"/>
              <a:t> com </a:t>
            </a:r>
            <a:r>
              <a:rPr lang="en-US" sz="2400" i="1" dirty="0" err="1"/>
              <a:t>esses</a:t>
            </a:r>
            <a:r>
              <a:rPr lang="en-US" sz="2400" i="1" dirty="0"/>
              <a:t> </a:t>
            </a:r>
            <a:r>
              <a:rPr lang="en-US" sz="2400" i="1" dirty="0" err="1"/>
              <a:t>verbos</a:t>
            </a:r>
            <a:endParaRPr lang="en-US" sz="2400" dirty="0"/>
          </a:p>
          <a:p>
            <a:pPr marL="0" indent="-228600">
              <a:spcBef>
                <a:spcPts val="2133"/>
              </a:spcBef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0" indent="-228600">
              <a:spcBef>
                <a:spcPts val="2133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To be</a:t>
            </a:r>
          </a:p>
          <a:p>
            <a:pPr marL="0" indent="-228600">
              <a:spcBef>
                <a:spcPts val="2133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To do</a:t>
            </a:r>
          </a:p>
          <a:p>
            <a:pPr marL="0" indent="-228600">
              <a:spcBef>
                <a:spcPts val="2133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To have</a:t>
            </a:r>
          </a:p>
          <a:p>
            <a:pPr marL="0" indent="-228600">
              <a:spcBef>
                <a:spcPts val="2133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To say</a:t>
            </a:r>
          </a:p>
          <a:p>
            <a:pPr marL="0" indent="-228600">
              <a:spcBef>
                <a:spcPts val="2133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To go</a:t>
            </a:r>
          </a:p>
          <a:p>
            <a:pPr marL="0" indent="-228600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238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More important verbs</a:t>
            </a:r>
            <a:endParaRPr/>
          </a:p>
        </p:txBody>
      </p:sp>
      <p:sp>
        <p:nvSpPr>
          <p:cNvPr id="358" name="Google Shape;358;p5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53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>
                <a:solidFill>
                  <a:srgbClr val="000000"/>
                </a:solidFill>
              </a:rPr>
              <a:t>To want = </a:t>
            </a:r>
            <a:r>
              <a:rPr lang="en" i="1">
                <a:solidFill>
                  <a:srgbClr val="000000"/>
                </a:solidFill>
              </a:rPr>
              <a:t>querer</a:t>
            </a:r>
            <a:r>
              <a:rPr lang="en">
                <a:solidFill>
                  <a:srgbClr val="000000"/>
                </a:solidFill>
              </a:rPr>
              <a:t> … I want to work.</a:t>
            </a:r>
            <a:endParaRPr>
              <a:solidFill>
                <a:srgbClr val="000000"/>
              </a:solidFill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n">
                <a:solidFill>
                  <a:srgbClr val="000000"/>
                </a:solidFill>
              </a:rPr>
              <a:t>To love = </a:t>
            </a:r>
            <a:r>
              <a:rPr lang="en" i="1">
                <a:solidFill>
                  <a:srgbClr val="000000"/>
                </a:solidFill>
              </a:rPr>
              <a:t>amar</a:t>
            </a:r>
            <a:r>
              <a:rPr lang="en">
                <a:solidFill>
                  <a:srgbClr val="000000"/>
                </a:solidFill>
              </a:rPr>
              <a:t> … I love my mother.</a:t>
            </a:r>
            <a:endParaRPr>
              <a:solidFill>
                <a:srgbClr val="000000"/>
              </a:solidFill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n">
                <a:solidFill>
                  <a:srgbClr val="000000"/>
                </a:solidFill>
              </a:rPr>
              <a:t>To like = </a:t>
            </a:r>
            <a:r>
              <a:rPr lang="en" i="1">
                <a:solidFill>
                  <a:srgbClr val="000000"/>
                </a:solidFill>
              </a:rPr>
              <a:t>gostar</a:t>
            </a:r>
            <a:r>
              <a:rPr lang="en">
                <a:solidFill>
                  <a:srgbClr val="000000"/>
                </a:solidFill>
              </a:rPr>
              <a:t> … I like sports.</a:t>
            </a:r>
            <a:endParaRPr>
              <a:solidFill>
                <a:srgbClr val="000000"/>
              </a:solidFill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n">
                <a:solidFill>
                  <a:srgbClr val="000000"/>
                </a:solidFill>
              </a:rPr>
              <a:t>To use = </a:t>
            </a:r>
            <a:r>
              <a:rPr lang="en" i="1">
                <a:solidFill>
                  <a:srgbClr val="000000"/>
                </a:solidFill>
              </a:rPr>
              <a:t>usar</a:t>
            </a:r>
            <a:r>
              <a:rPr lang="en">
                <a:solidFill>
                  <a:srgbClr val="000000"/>
                </a:solidFill>
              </a:rPr>
              <a:t> … I use a computer at school.</a:t>
            </a:r>
            <a:endParaRPr>
              <a:solidFill>
                <a:srgbClr val="000000"/>
              </a:solidFill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n">
                <a:solidFill>
                  <a:srgbClr val="000000"/>
                </a:solidFill>
              </a:rPr>
              <a:t>To watch = </a:t>
            </a:r>
            <a:r>
              <a:rPr lang="en" i="1">
                <a:solidFill>
                  <a:srgbClr val="000000"/>
                </a:solidFill>
              </a:rPr>
              <a:t>assistir</a:t>
            </a:r>
            <a:r>
              <a:rPr lang="en">
                <a:solidFill>
                  <a:srgbClr val="000000"/>
                </a:solidFill>
              </a:rPr>
              <a:t> … I watch TV at home.</a:t>
            </a:r>
            <a:endParaRPr>
              <a:solidFill>
                <a:srgbClr val="000000"/>
              </a:solidFill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n">
                <a:solidFill>
                  <a:srgbClr val="000000"/>
                </a:solidFill>
              </a:rPr>
              <a:t>To give = </a:t>
            </a:r>
            <a:r>
              <a:rPr lang="en" i="1">
                <a:solidFill>
                  <a:srgbClr val="000000"/>
                </a:solidFill>
              </a:rPr>
              <a:t>dar</a:t>
            </a:r>
            <a:r>
              <a:rPr lang="en">
                <a:solidFill>
                  <a:srgbClr val="000000"/>
                </a:solidFill>
              </a:rPr>
              <a:t> … I give my brother a banana.</a:t>
            </a:r>
            <a:endParaRPr>
              <a:solidFill>
                <a:srgbClr val="000000"/>
              </a:solidFill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n">
                <a:solidFill>
                  <a:srgbClr val="000000"/>
                </a:solidFill>
              </a:rPr>
              <a:t>To work = </a:t>
            </a:r>
            <a:r>
              <a:rPr lang="en" i="1">
                <a:solidFill>
                  <a:srgbClr val="000000"/>
                </a:solidFill>
              </a:rPr>
              <a:t>trabalhar</a:t>
            </a:r>
            <a:r>
              <a:rPr lang="en">
                <a:solidFill>
                  <a:srgbClr val="000000"/>
                </a:solidFill>
              </a:rPr>
              <a:t> … I work every day.</a:t>
            </a:r>
            <a:endParaRPr>
              <a:solidFill>
                <a:srgbClr val="000000"/>
              </a:solidFill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n">
                <a:solidFill>
                  <a:srgbClr val="000000"/>
                </a:solidFill>
              </a:rPr>
              <a:t>To need = </a:t>
            </a:r>
            <a:r>
              <a:rPr lang="en" i="1">
                <a:solidFill>
                  <a:srgbClr val="000000"/>
                </a:solidFill>
              </a:rPr>
              <a:t>precisar</a:t>
            </a:r>
            <a:r>
              <a:rPr lang="en">
                <a:solidFill>
                  <a:srgbClr val="000000"/>
                </a:solidFill>
              </a:rPr>
              <a:t> … I need water.</a:t>
            </a:r>
            <a:endParaRPr>
              <a:solidFill>
                <a:srgbClr val="000000"/>
              </a:solidFill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">
                <a:solidFill>
                  <a:srgbClr val="000000"/>
                </a:solidFill>
              </a:rPr>
              <a:t>To make = </a:t>
            </a:r>
            <a:r>
              <a:rPr lang="en" i="1">
                <a:solidFill>
                  <a:srgbClr val="000000"/>
                </a:solidFill>
              </a:rPr>
              <a:t>fazer</a:t>
            </a:r>
            <a:r>
              <a:rPr lang="en">
                <a:solidFill>
                  <a:srgbClr val="000000"/>
                </a:solidFill>
              </a:rPr>
              <a:t> … I make a cake.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59" name="Google Shape;359;p58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53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>
                <a:solidFill>
                  <a:srgbClr val="000000"/>
                </a:solidFill>
              </a:rPr>
              <a:t>To sit = sentar… Sit down!</a:t>
            </a:r>
            <a:endParaRPr>
              <a:solidFill>
                <a:srgbClr val="000000"/>
              </a:solidFill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n">
                <a:solidFill>
                  <a:srgbClr val="000000"/>
                </a:solidFill>
              </a:rPr>
              <a:t>To take = tomar… My brother takes my money.</a:t>
            </a:r>
            <a:endParaRPr>
              <a:solidFill>
                <a:srgbClr val="000000"/>
              </a:solidFill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n" sz="1733">
                <a:solidFill>
                  <a:srgbClr val="000000"/>
                </a:solidFill>
              </a:rPr>
              <a:t>To understand = entender… Do you understand?</a:t>
            </a:r>
            <a:endParaRPr sz="1733">
              <a:solidFill>
                <a:srgbClr val="000000"/>
              </a:solidFill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n">
                <a:solidFill>
                  <a:srgbClr val="000000"/>
                </a:solidFill>
              </a:rPr>
              <a:t>To think = pensar… I think soccer is fun.</a:t>
            </a:r>
            <a:endParaRPr>
              <a:solidFill>
                <a:srgbClr val="000000"/>
              </a:solidFill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n">
                <a:solidFill>
                  <a:srgbClr val="000000"/>
                </a:solidFill>
              </a:rPr>
              <a:t>To talk = falar… Sarah talks to John.</a:t>
            </a:r>
            <a:endParaRPr>
              <a:solidFill>
                <a:srgbClr val="000000"/>
              </a:solidFill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n">
                <a:solidFill>
                  <a:srgbClr val="000000"/>
                </a:solidFill>
              </a:rPr>
              <a:t>To read = ler… Do you like to read? </a:t>
            </a:r>
            <a:endParaRPr>
              <a:solidFill>
                <a:srgbClr val="000000"/>
              </a:solidFill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n">
                <a:solidFill>
                  <a:srgbClr val="000000"/>
                </a:solidFill>
              </a:rPr>
              <a:t>To sleep = dormir… My son sleeps a lot.</a:t>
            </a:r>
            <a:endParaRPr>
              <a:solidFill>
                <a:srgbClr val="000000"/>
              </a:solidFill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n">
                <a:solidFill>
                  <a:srgbClr val="000000"/>
                </a:solidFill>
              </a:rPr>
              <a:t>To eat = comer… When do you want to eat?</a:t>
            </a:r>
            <a:endParaRPr>
              <a:solidFill>
                <a:srgbClr val="000000"/>
              </a:solidFill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">
                <a:solidFill>
                  <a:srgbClr val="000000"/>
                </a:solidFill>
              </a:rPr>
              <a:t>To drink = beber</a:t>
            </a:r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730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0344094-430A-400B-804B-910E696A1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53C67DF-7782-4E57-AB9B-F1B4811AD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43451" y="1248213"/>
            <a:ext cx="5413238" cy="432633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Google Shape;397;p64"/>
          <p:cNvSpPr txBox="1">
            <a:spLocks noGrp="1"/>
          </p:cNvSpPr>
          <p:nvPr>
            <p:ph type="title"/>
          </p:nvPr>
        </p:nvSpPr>
        <p:spPr>
          <a:xfrm>
            <a:off x="504967" y="675564"/>
            <a:ext cx="3609833" cy="520408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03A5AE3-BD30-455C-842B-7626C8BE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DBECAA5-1F2D-470D-875C-8F2C2CA3E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0" name="Google Shape;398;p64">
            <a:extLst>
              <a:ext uri="{FF2B5EF4-FFF2-40B4-BE49-F238E27FC236}">
                <a16:creationId xmlns:a16="http://schemas.microsoft.com/office/drawing/2014/main" id="{38800D54-40F5-4AE3-ADF5-730CAD2E49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7059377"/>
              </p:ext>
            </p:extLst>
          </p:nvPr>
        </p:nvGraphicFramePr>
        <p:xfrm>
          <a:off x="4776730" y="819369"/>
          <a:ext cx="6589260" cy="524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52851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7"/>
          <p:cNvSpPr txBox="1"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5400" kern="1200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Expressions</a:t>
            </a:r>
          </a:p>
        </p:txBody>
      </p:sp>
      <p:graphicFrame>
        <p:nvGraphicFramePr>
          <p:cNvPr id="423" name="Google Shape;421;p67">
            <a:extLst>
              <a:ext uri="{FF2B5EF4-FFF2-40B4-BE49-F238E27FC236}">
                <a16:creationId xmlns:a16="http://schemas.microsoft.com/office/drawing/2014/main" id="{82117162-EEBC-4321-9D01-8EBC0978F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5143657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65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260C8D-3D57-134F-AB40-C8A657084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2212" y="3217202"/>
            <a:ext cx="5614987" cy="100475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</a:pPr>
            <a:r>
              <a:rPr lang="en-US" sz="54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Good job for today!</a:t>
            </a:r>
            <a:br>
              <a:rPr lang="en-US" sz="54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</a:br>
            <a:endParaRPr lang="en-US" sz="5400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2"/>
                </a:gs>
                <a:gs pos="23000">
                  <a:schemeClr val="accent2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Thumbs Up Sign">
            <a:extLst>
              <a:ext uri="{FF2B5EF4-FFF2-40B4-BE49-F238E27FC236}">
                <a16:creationId xmlns:a16="http://schemas.microsoft.com/office/drawing/2014/main" id="{31919DB0-E6CD-487E-ABD1-64B5DDC90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0819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61737"/>
            <a:ext cx="2149361" cy="1870055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52604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1846B-6D16-2D41-AE8C-865C286E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213" y="731520"/>
            <a:ext cx="6089904" cy="1426464"/>
          </a:xfrm>
        </p:spPr>
        <p:txBody>
          <a:bodyPr>
            <a:normAutofit/>
          </a:bodyPr>
          <a:lstStyle/>
          <a:p>
            <a:pPr algn="ctr"/>
            <a:r>
              <a:rPr lang="en">
                <a:solidFill>
                  <a:srgbClr val="FFFFFF"/>
                </a:solidFill>
              </a:rPr>
              <a:t>Words we need / palavras que precisamos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859AB1-5334-4819-9965-7D5C7A66A0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835413"/>
              </p:ext>
            </p:extLst>
          </p:nvPr>
        </p:nvGraphicFramePr>
        <p:xfrm>
          <a:off x="788988" y="2798763"/>
          <a:ext cx="10598150" cy="3282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455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121837C-7488-954D-AB0B-4FE23BAD0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828653"/>
              </p:ext>
            </p:extLst>
          </p:nvPr>
        </p:nvGraphicFramePr>
        <p:xfrm>
          <a:off x="1320842" y="643467"/>
          <a:ext cx="9550316" cy="55710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326572">
                  <a:extLst>
                    <a:ext uri="{9D8B030D-6E8A-4147-A177-3AD203B41FA5}">
                      <a16:colId xmlns:a16="http://schemas.microsoft.com/office/drawing/2014/main" val="1985652183"/>
                    </a:ext>
                  </a:extLst>
                </a:gridCol>
                <a:gridCol w="3353442">
                  <a:extLst>
                    <a:ext uri="{9D8B030D-6E8A-4147-A177-3AD203B41FA5}">
                      <a16:colId xmlns:a16="http://schemas.microsoft.com/office/drawing/2014/main" val="1581405867"/>
                    </a:ext>
                  </a:extLst>
                </a:gridCol>
                <a:gridCol w="2870302">
                  <a:extLst>
                    <a:ext uri="{9D8B030D-6E8A-4147-A177-3AD203B41FA5}">
                      <a16:colId xmlns:a16="http://schemas.microsoft.com/office/drawing/2014/main" val="1144419723"/>
                    </a:ext>
                  </a:extLst>
                </a:gridCol>
              </a:tblGrid>
              <a:tr h="7221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2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02087" marR="151019" marT="151043" marB="15104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Singular</a:t>
                      </a:r>
                    </a:p>
                  </a:txBody>
                  <a:tcPr marL="302087" marR="151019" marT="151043" marB="15104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Plural</a:t>
                      </a:r>
                    </a:p>
                  </a:txBody>
                  <a:tcPr marL="302087" marR="151019" marT="151043" marB="15104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814933"/>
                  </a:ext>
                </a:extLst>
              </a:tr>
              <a:tr h="1488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1st person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2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1a pessoa</a:t>
                      </a:r>
                    </a:p>
                  </a:txBody>
                  <a:tcPr marL="302087" marR="151019" marT="151043" marB="15104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2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Eu</a:t>
                      </a:r>
                    </a:p>
                  </a:txBody>
                  <a:tcPr marL="302087" marR="151019" marT="151043" marB="15104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We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2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nós</a:t>
                      </a:r>
                    </a:p>
                  </a:txBody>
                  <a:tcPr marL="302087" marR="151019" marT="151043" marB="15104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080498"/>
                  </a:ext>
                </a:extLst>
              </a:tr>
              <a:tr h="1488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2nd person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2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2a pessoa</a:t>
                      </a:r>
                    </a:p>
                  </a:txBody>
                  <a:tcPr marL="302087" marR="151019" marT="151043" marB="15104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You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2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você</a:t>
                      </a:r>
                    </a:p>
                  </a:txBody>
                  <a:tcPr marL="302087" marR="151019" marT="151043" marB="15104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You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2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vocês</a:t>
                      </a:r>
                    </a:p>
                  </a:txBody>
                  <a:tcPr marL="302087" marR="151019" marT="151043" marB="15104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6658201"/>
                  </a:ext>
                </a:extLst>
              </a:tr>
              <a:tr h="187180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3rd person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2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3a pessoa</a:t>
                      </a:r>
                    </a:p>
                  </a:txBody>
                  <a:tcPr marL="302087" marR="151019" marT="151043" marB="15104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he, she, it   </a:t>
                      </a:r>
                      <a:endParaRPr lang="en-IN" sz="2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2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2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ele, ela</a:t>
                      </a:r>
                    </a:p>
                  </a:txBody>
                  <a:tcPr marL="302087" marR="151019" marT="151043" marB="15104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They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2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eles, elas</a:t>
                      </a:r>
                    </a:p>
                  </a:txBody>
                  <a:tcPr marL="302087" marR="151019" marT="151043" marB="15104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379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883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149CDF-5DAC-4860-A285-9492CF209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62CD9-7B4E-934D-B50F-E94A3BBC3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6" y="905011"/>
            <a:ext cx="3629555" cy="18891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Important verbs</a:t>
            </a:r>
          </a:p>
        </p:txBody>
      </p:sp>
      <p:sp>
        <p:nvSpPr>
          <p:cNvPr id="5" name="Google Shape;217;p37">
            <a:extLst>
              <a:ext uri="{FF2B5EF4-FFF2-40B4-BE49-F238E27FC236}">
                <a16:creationId xmlns:a16="http://schemas.microsoft.com/office/drawing/2014/main" id="{0DB71951-6A7B-914D-82C9-5997A92C6476}"/>
              </a:ext>
            </a:extLst>
          </p:cNvPr>
          <p:cNvSpPr txBox="1">
            <a:spLocks/>
          </p:cNvSpPr>
          <p:nvPr/>
        </p:nvSpPr>
        <p:spPr>
          <a:xfrm>
            <a:off x="1191966" y="2965592"/>
            <a:ext cx="3629555" cy="298739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0"/>
              </a:spcBef>
            </a:pPr>
            <a:r>
              <a:rPr lang="en-US" sz="1800"/>
              <a:t>I am a house cleaner.</a:t>
            </a:r>
          </a:p>
          <a:p>
            <a:pPr marL="0">
              <a:spcBef>
                <a:spcPts val="1600"/>
              </a:spcBef>
            </a:pPr>
            <a:r>
              <a:rPr lang="en-US" sz="1800"/>
              <a:t>You are young.</a:t>
            </a:r>
          </a:p>
          <a:p>
            <a:pPr marL="0">
              <a:spcBef>
                <a:spcPts val="1600"/>
              </a:spcBef>
            </a:pPr>
            <a:r>
              <a:rPr lang="en-US" sz="1800"/>
              <a:t>She is short.</a:t>
            </a:r>
          </a:p>
          <a:p>
            <a:pPr marL="0">
              <a:spcBef>
                <a:spcPts val="1600"/>
              </a:spcBef>
            </a:pPr>
            <a:r>
              <a:rPr lang="en-US" sz="1800"/>
              <a:t>It is hot/cold outside.</a:t>
            </a:r>
          </a:p>
          <a:p>
            <a:pPr marL="0">
              <a:spcBef>
                <a:spcPts val="1600"/>
              </a:spcBef>
            </a:pPr>
            <a:r>
              <a:rPr lang="en-US" sz="1800"/>
              <a:t>We are happy.</a:t>
            </a:r>
          </a:p>
          <a:p>
            <a:pPr marL="0">
              <a:spcBef>
                <a:spcPts val="1600"/>
              </a:spcBef>
            </a:pPr>
            <a:r>
              <a:rPr lang="en-US" sz="1800"/>
              <a:t>They are old.</a:t>
            </a:r>
          </a:p>
          <a:p>
            <a:pPr marL="0">
              <a:spcBef>
                <a:spcPts val="1600"/>
              </a:spcBef>
            </a:pPr>
            <a:endParaRPr lang="en-US" sz="1800"/>
          </a:p>
          <a:p>
            <a:pPr marL="0">
              <a:spcBef>
                <a:spcPts val="1600"/>
              </a:spcBef>
            </a:pPr>
            <a:endParaRPr lang="en-US" sz="1800"/>
          </a:p>
          <a:p>
            <a:pPr marL="0">
              <a:spcBef>
                <a:spcPts val="1600"/>
              </a:spcBef>
            </a:pPr>
            <a:endParaRPr lang="en-US" sz="1800"/>
          </a:p>
          <a:p>
            <a:pPr marL="0">
              <a:spcBef>
                <a:spcPts val="1600"/>
              </a:spcBef>
              <a:spcAft>
                <a:spcPts val="1600"/>
              </a:spcAft>
            </a:pPr>
            <a:endParaRPr lang="en-US" sz="1800">
              <a:highlight>
                <a:srgbClr val="FFFF00"/>
              </a:highlight>
            </a:endParaRPr>
          </a:p>
        </p:txBody>
      </p:sp>
      <p:graphicFrame>
        <p:nvGraphicFramePr>
          <p:cNvPr id="6" name="Google Shape;218;p37">
            <a:extLst>
              <a:ext uri="{FF2B5EF4-FFF2-40B4-BE49-F238E27FC236}">
                <a16:creationId xmlns:a16="http://schemas.microsoft.com/office/drawing/2014/main" id="{FFB5B766-2102-9445-ABD1-E7BF4DF013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1680488"/>
              </p:ext>
            </p:extLst>
          </p:nvPr>
        </p:nvGraphicFramePr>
        <p:xfrm>
          <a:off x="5359151" y="932145"/>
          <a:ext cx="6107165" cy="498495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85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1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113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900"/>
                        <a:t>To be</a:t>
                      </a:r>
                    </a:p>
                  </a:txBody>
                  <a:tcPr marL="148343" marR="148343" marT="148343" marB="148343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900" i="1"/>
                        <a:t>Ser, estar</a:t>
                      </a:r>
                    </a:p>
                  </a:txBody>
                  <a:tcPr marL="148343" marR="148343" marT="148343" marB="148343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13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900"/>
                        <a:t>I am</a:t>
                      </a:r>
                    </a:p>
                  </a:txBody>
                  <a:tcPr marL="148343" marR="148343" marT="148343" marB="14834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900"/>
                        <a:t>We are</a:t>
                      </a:r>
                    </a:p>
                  </a:txBody>
                  <a:tcPr marL="148343" marR="148343" marT="148343" marB="14834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13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900"/>
                        <a:t>You are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2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900"/>
                        <a:t>(singular)</a:t>
                      </a:r>
                    </a:p>
                  </a:txBody>
                  <a:tcPr marL="148343" marR="148343" marT="148343" marB="14834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900"/>
                        <a:t>You are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2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900"/>
                        <a:t>(plural)</a:t>
                      </a:r>
                    </a:p>
                  </a:txBody>
                  <a:tcPr marL="148343" marR="148343" marT="148343" marB="14834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13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900"/>
                        <a:t>He/she is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2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900"/>
                        <a:t>It is </a:t>
                      </a:r>
                    </a:p>
                  </a:txBody>
                  <a:tcPr marL="148343" marR="148343" marT="148343" marB="14834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900"/>
                        <a:t>They are</a:t>
                      </a:r>
                    </a:p>
                  </a:txBody>
                  <a:tcPr marL="148343" marR="148343" marT="148343" marB="14834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756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64FDC-49B3-2643-B97D-E486556AD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359841-2A63-7841-B635-D160DF30B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457532"/>
              </p:ext>
            </p:extLst>
          </p:nvPr>
        </p:nvGraphicFramePr>
        <p:xfrm>
          <a:off x="855541" y="2061924"/>
          <a:ext cx="10480918" cy="362080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062586">
                  <a:extLst>
                    <a:ext uri="{9D8B030D-6E8A-4147-A177-3AD203B41FA5}">
                      <a16:colId xmlns:a16="http://schemas.microsoft.com/office/drawing/2014/main" val="2330385500"/>
                    </a:ext>
                  </a:extLst>
                </a:gridCol>
                <a:gridCol w="4418332">
                  <a:extLst>
                    <a:ext uri="{9D8B030D-6E8A-4147-A177-3AD203B41FA5}">
                      <a16:colId xmlns:a16="http://schemas.microsoft.com/office/drawing/2014/main" val="3555426938"/>
                    </a:ext>
                  </a:extLst>
                </a:gridCol>
              </a:tblGrid>
              <a:tr h="90520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300"/>
                        <a:t>To do</a:t>
                      </a:r>
                    </a:p>
                  </a:txBody>
                  <a:tcPr marL="167613" marR="167613" marT="167613" marB="167613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300" i="1"/>
                        <a:t>Fazer</a:t>
                      </a:r>
                    </a:p>
                  </a:txBody>
                  <a:tcPr marL="167613" marR="167613" marT="167613" marB="167613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23477632"/>
                  </a:ext>
                </a:extLst>
              </a:tr>
              <a:tr h="90520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300"/>
                        <a:t>I do</a:t>
                      </a:r>
                    </a:p>
                  </a:txBody>
                  <a:tcPr marL="167613" marR="167613" marT="167613" marB="16761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300"/>
                        <a:t>We do</a:t>
                      </a:r>
                    </a:p>
                  </a:txBody>
                  <a:tcPr marL="167613" marR="167613" marT="167613" marB="167613"/>
                </a:tc>
                <a:extLst>
                  <a:ext uri="{0D108BD9-81ED-4DB2-BD59-A6C34878D82A}">
                    <a16:rowId xmlns:a16="http://schemas.microsoft.com/office/drawing/2014/main" val="255112993"/>
                  </a:ext>
                </a:extLst>
              </a:tr>
              <a:tr h="90520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300"/>
                        <a:t>You do</a:t>
                      </a:r>
                    </a:p>
                  </a:txBody>
                  <a:tcPr marL="167613" marR="167613" marT="167613" marB="16761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300"/>
                        <a:t>You do</a:t>
                      </a:r>
                    </a:p>
                  </a:txBody>
                  <a:tcPr marL="167613" marR="167613" marT="167613" marB="167613"/>
                </a:tc>
                <a:extLst>
                  <a:ext uri="{0D108BD9-81ED-4DB2-BD59-A6C34878D82A}">
                    <a16:rowId xmlns:a16="http://schemas.microsoft.com/office/drawing/2014/main" val="1444779428"/>
                  </a:ext>
                </a:extLst>
              </a:tr>
              <a:tr h="90520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300"/>
                        <a:t>He/she </a:t>
                      </a:r>
                      <a:r>
                        <a:rPr lang="en-IN" sz="3300">
                          <a:solidFill>
                            <a:srgbClr val="FF0000"/>
                          </a:solidFill>
                        </a:rPr>
                        <a:t>does</a:t>
                      </a:r>
                    </a:p>
                  </a:txBody>
                  <a:tcPr marL="167613" marR="167613" marT="167613" marB="16761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300"/>
                        <a:t>They do</a:t>
                      </a:r>
                    </a:p>
                  </a:txBody>
                  <a:tcPr marL="167613" marR="167613" marT="167613" marB="167613"/>
                </a:tc>
                <a:extLst>
                  <a:ext uri="{0D108BD9-81ED-4DB2-BD59-A6C34878D82A}">
                    <a16:rowId xmlns:a16="http://schemas.microsoft.com/office/drawing/2014/main" val="2686841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666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>
            <a:spLocks noGrp="1"/>
          </p:cNvSpPr>
          <p:nvPr>
            <p:ph type="body" idx="2"/>
          </p:nvPr>
        </p:nvSpPr>
        <p:spPr>
          <a:xfrm>
            <a:off x="6725422" y="1197967"/>
            <a:ext cx="5333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>
                <a:solidFill>
                  <a:srgbClr val="000000"/>
                </a:solidFill>
              </a:rPr>
              <a:t>Example for age (</a:t>
            </a:r>
            <a:r>
              <a:rPr lang="en" dirty="0" err="1">
                <a:solidFill>
                  <a:srgbClr val="000000"/>
                </a:solidFill>
              </a:rPr>
              <a:t>idade</a:t>
            </a:r>
            <a:r>
              <a:rPr lang="en" dirty="0">
                <a:solidFill>
                  <a:srgbClr val="000000"/>
                </a:solidFill>
              </a:rPr>
              <a:t>):</a:t>
            </a:r>
          </a:p>
          <a:p>
            <a:pPr marL="0" indent="0">
              <a:spcBef>
                <a:spcPts val="2133"/>
              </a:spcBef>
              <a:buNone/>
            </a:pPr>
            <a:r>
              <a:rPr lang="en-IN" dirty="0">
                <a:solidFill>
                  <a:srgbClr val="000000"/>
                </a:solidFill>
              </a:rPr>
              <a:t>I have a job.</a:t>
            </a:r>
          </a:p>
          <a:p>
            <a:pPr marL="0" indent="0">
              <a:spcBef>
                <a:spcPts val="2133"/>
              </a:spcBef>
              <a:buNone/>
            </a:pPr>
            <a:endParaRPr lang="en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" dirty="0">
                <a:solidFill>
                  <a:srgbClr val="000000"/>
                </a:solidFill>
              </a:rPr>
              <a:t>We have class together.</a:t>
            </a:r>
          </a:p>
          <a:p>
            <a:pPr marL="0" indent="0">
              <a:buNone/>
            </a:pPr>
            <a:endParaRPr lang="en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" dirty="0">
                <a:solidFill>
                  <a:srgbClr val="000000"/>
                </a:solidFill>
              </a:rPr>
              <a:t>You have a cute dog.</a:t>
            </a:r>
          </a:p>
          <a:p>
            <a:pPr marL="0" indent="0">
              <a:buNone/>
            </a:pPr>
            <a:endParaRPr lang="en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" dirty="0">
                <a:solidFill>
                  <a:srgbClr val="000000"/>
                </a:solidFill>
              </a:rPr>
              <a:t>They have so many cars.</a:t>
            </a:r>
          </a:p>
          <a:p>
            <a:pPr marL="0" indent="0">
              <a:buNone/>
            </a:pPr>
            <a:endParaRPr lang="en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" dirty="0">
                <a:solidFill>
                  <a:srgbClr val="000000"/>
                </a:solidFill>
              </a:rPr>
              <a:t>He has a laptop.</a:t>
            </a:r>
          </a:p>
          <a:p>
            <a:pPr marL="0" indent="0">
              <a:buNone/>
            </a:pPr>
            <a:endParaRPr lang="en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" dirty="0">
                <a:solidFill>
                  <a:srgbClr val="000000"/>
                </a:solidFill>
              </a:rPr>
              <a:t>She has an injury on her knee.</a:t>
            </a:r>
            <a:endParaRPr dirty="0">
              <a:solidFill>
                <a:srgbClr val="000000"/>
              </a:solidFill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graphicFrame>
        <p:nvGraphicFramePr>
          <p:cNvPr id="230" name="Google Shape;230;p39"/>
          <p:cNvGraphicFramePr/>
          <p:nvPr>
            <p:extLst>
              <p:ext uri="{D42A27DB-BD31-4B8C-83A1-F6EECF244321}">
                <p14:modId xmlns:p14="http://schemas.microsoft.com/office/powerpoint/2010/main" val="3085996627"/>
              </p:ext>
            </p:extLst>
          </p:nvPr>
        </p:nvGraphicFramePr>
        <p:xfrm>
          <a:off x="1013911" y="1197967"/>
          <a:ext cx="5333200" cy="455519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6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0000"/>
                          </a:solidFill>
                        </a:rPr>
                        <a:t>To have</a:t>
                      </a:r>
                      <a:endParaRPr sz="2400" dirty="0">
                        <a:solidFill>
                          <a:srgbClr val="FF0000"/>
                        </a:solidFill>
                      </a:endParaRPr>
                    </a:p>
                  </a:txBody>
                  <a:tcPr marL="121900" marR="121900" marT="121900" marB="121900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i="1" dirty="0">
                          <a:solidFill>
                            <a:srgbClr val="FF0000"/>
                          </a:solidFill>
                        </a:rPr>
                        <a:t>Ter</a:t>
                      </a:r>
                      <a:endParaRPr sz="2400" i="1" dirty="0">
                        <a:solidFill>
                          <a:srgbClr val="FF0000"/>
                        </a:solidFill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33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I have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We have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33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You have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You have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33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/>
                        <a:t>He/she </a:t>
                      </a:r>
                      <a:r>
                        <a:rPr lang="en" sz="2400" dirty="0">
                          <a:solidFill>
                            <a:srgbClr val="FF0000"/>
                          </a:solidFill>
                        </a:rPr>
                        <a:t>has</a:t>
                      </a:r>
                      <a:endParaRPr sz="2400" dirty="0">
                        <a:solidFill>
                          <a:srgbClr val="FF0000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/>
                        <a:t>They have</a:t>
                      </a:r>
                      <a:endParaRPr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09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>
                <a:solidFill>
                  <a:srgbClr val="000000"/>
                </a:solidFill>
              </a:rPr>
              <a:t>I say words in English.</a:t>
            </a:r>
            <a:endParaRPr>
              <a:solidFill>
                <a:srgbClr val="000000"/>
              </a:solidFill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n">
                <a:solidFill>
                  <a:srgbClr val="000000"/>
                </a:solidFill>
              </a:rPr>
              <a:t>You say, “Hello!”</a:t>
            </a:r>
            <a:endParaRPr>
              <a:solidFill>
                <a:srgbClr val="000000"/>
              </a:solidFill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n">
                <a:solidFill>
                  <a:srgbClr val="000000"/>
                </a:solidFill>
              </a:rPr>
              <a:t>He says words in Portuguese.</a:t>
            </a:r>
            <a:endParaRPr>
              <a:solidFill>
                <a:srgbClr val="000000"/>
              </a:solidFill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n">
                <a:solidFill>
                  <a:srgbClr val="000000"/>
                </a:solidFill>
              </a:rPr>
              <a:t>We say, “Good evening.”</a:t>
            </a:r>
            <a:endParaRPr>
              <a:solidFill>
                <a:srgbClr val="000000"/>
              </a:solidFill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">
                <a:solidFill>
                  <a:srgbClr val="000000"/>
                </a:solidFill>
              </a:rPr>
              <a:t>They say, “Nice to meet you!”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236" name="Google Shape;236;p40"/>
          <p:cNvGraphicFramePr/>
          <p:nvPr/>
        </p:nvGraphicFramePr>
        <p:xfrm>
          <a:off x="415600" y="1536633"/>
          <a:ext cx="5333200" cy="455519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6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To say</a:t>
                      </a:r>
                      <a:endParaRPr sz="2400"/>
                    </a:p>
                  </a:txBody>
                  <a:tcPr marL="121900" marR="121900" marT="121900" marB="121900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i="1"/>
                        <a:t>Dizer</a:t>
                      </a:r>
                      <a:endParaRPr sz="2400" i="1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33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I say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We say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33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You say</a:t>
                      </a:r>
                      <a:endParaRPr sz="24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You say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33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He/she </a:t>
                      </a: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says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They say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272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More verbs to practice… </a:t>
            </a:r>
            <a:endParaRPr/>
          </a:p>
        </p:txBody>
      </p:sp>
      <p:sp>
        <p:nvSpPr>
          <p:cNvPr id="242" name="Google Shape;242;p4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3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>
                <a:solidFill>
                  <a:srgbClr val="000000"/>
                </a:solidFill>
              </a:rPr>
              <a:t>To work = </a:t>
            </a:r>
            <a:r>
              <a:rPr lang="en" dirty="0" err="1">
                <a:solidFill>
                  <a:srgbClr val="000000"/>
                </a:solidFill>
              </a:rPr>
              <a:t>trabalhar</a:t>
            </a:r>
            <a:r>
              <a:rPr lang="en" dirty="0">
                <a:solidFill>
                  <a:srgbClr val="000000"/>
                </a:solidFill>
              </a:rPr>
              <a:t>			I work, You work, He WORKS</a:t>
            </a:r>
            <a:endParaRPr dirty="0">
              <a:solidFill>
                <a:srgbClr val="000000"/>
              </a:solidFill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To clean = </a:t>
            </a:r>
            <a:r>
              <a:rPr lang="en" dirty="0" err="1">
                <a:solidFill>
                  <a:srgbClr val="000000"/>
                </a:solidFill>
              </a:rPr>
              <a:t>limpar</a:t>
            </a:r>
            <a:r>
              <a:rPr lang="en" dirty="0">
                <a:solidFill>
                  <a:srgbClr val="000000"/>
                </a:solidFill>
              </a:rPr>
              <a:t>				I clean, You clean, He CLEANS…  </a:t>
            </a:r>
            <a:endParaRPr dirty="0">
              <a:solidFill>
                <a:srgbClr val="000000"/>
              </a:solidFill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To wash = </a:t>
            </a:r>
            <a:r>
              <a:rPr lang="en" dirty="0" err="1">
                <a:solidFill>
                  <a:srgbClr val="000000"/>
                </a:solidFill>
              </a:rPr>
              <a:t>lavar</a:t>
            </a:r>
            <a:r>
              <a:rPr lang="en" dirty="0">
                <a:solidFill>
                  <a:srgbClr val="000000"/>
                </a:solidFill>
              </a:rPr>
              <a:t>     				</a:t>
            </a:r>
            <a:r>
              <a:rPr lang="en" sz="1867" dirty="0">
                <a:solidFill>
                  <a:srgbClr val="000000"/>
                </a:solidFill>
              </a:rPr>
              <a:t>**</a:t>
            </a:r>
            <a:r>
              <a:rPr lang="en" sz="2267" dirty="0" err="1">
                <a:solidFill>
                  <a:srgbClr val="222222"/>
                </a:solidFill>
                <a:highlight>
                  <a:srgbClr val="F8F9FA"/>
                </a:highlight>
              </a:rPr>
              <a:t>Todos</a:t>
            </a:r>
            <a:r>
              <a:rPr lang="en" sz="2267" dirty="0">
                <a:solidFill>
                  <a:srgbClr val="222222"/>
                </a:solidFill>
                <a:highlight>
                  <a:srgbClr val="F8F9FA"/>
                </a:highlight>
              </a:rPr>
              <a:t> </a:t>
            </a:r>
            <a:r>
              <a:rPr lang="en" sz="2267" dirty="0" err="1">
                <a:solidFill>
                  <a:srgbClr val="222222"/>
                </a:solidFill>
                <a:highlight>
                  <a:srgbClr val="F8F9FA"/>
                </a:highlight>
              </a:rPr>
              <a:t>têm</a:t>
            </a:r>
            <a:r>
              <a:rPr lang="en" sz="2267" dirty="0">
                <a:solidFill>
                  <a:srgbClr val="222222"/>
                </a:solidFill>
                <a:highlight>
                  <a:srgbClr val="F8F9FA"/>
                </a:highlight>
              </a:rPr>
              <a:t> o </a:t>
            </a:r>
            <a:r>
              <a:rPr lang="en" sz="2267" dirty="0" err="1">
                <a:solidFill>
                  <a:srgbClr val="222222"/>
                </a:solidFill>
                <a:highlight>
                  <a:srgbClr val="F8F9FA"/>
                </a:highlight>
              </a:rPr>
              <a:t>mesmo</a:t>
            </a:r>
            <a:r>
              <a:rPr lang="en" sz="2267" dirty="0">
                <a:solidFill>
                  <a:srgbClr val="222222"/>
                </a:solidFill>
                <a:highlight>
                  <a:srgbClr val="F8F9FA"/>
                </a:highlight>
              </a:rPr>
              <a:t> </a:t>
            </a:r>
            <a:r>
              <a:rPr lang="en" sz="2267" dirty="0" err="1">
                <a:solidFill>
                  <a:srgbClr val="222222"/>
                </a:solidFill>
                <a:highlight>
                  <a:srgbClr val="F8F9FA"/>
                </a:highlight>
              </a:rPr>
              <a:t>padrão</a:t>
            </a:r>
            <a:endParaRPr dirty="0">
              <a:solidFill>
                <a:srgbClr val="000000"/>
              </a:solidFill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To organize = </a:t>
            </a:r>
            <a:r>
              <a:rPr lang="en" dirty="0" err="1">
                <a:solidFill>
                  <a:srgbClr val="000000"/>
                </a:solidFill>
              </a:rPr>
              <a:t>organizar</a:t>
            </a:r>
            <a:r>
              <a:rPr lang="en" dirty="0">
                <a:solidFill>
                  <a:srgbClr val="000000"/>
                </a:solidFill>
              </a:rPr>
              <a:t>			He organizes</a:t>
            </a:r>
            <a:endParaRPr dirty="0">
              <a:solidFill>
                <a:srgbClr val="000000"/>
              </a:solidFill>
            </a:endParaRPr>
          </a:p>
          <a:p>
            <a:pPr marL="0" indent="0">
              <a:spcBef>
                <a:spcPts val="2133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Broom</a:t>
            </a:r>
            <a:endParaRPr dirty="0">
              <a:solidFill>
                <a:schemeClr val="dk1"/>
              </a:solidFill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											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243" name="Google Shape;24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5418" y="4862718"/>
            <a:ext cx="1435100" cy="1714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44" name="Google Shape;24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4703" y="4799603"/>
            <a:ext cx="1840733" cy="184073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45" name="Google Shape;245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10024" y="4780034"/>
            <a:ext cx="1840733" cy="187989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6" name="Google Shape;246;p41"/>
          <p:cNvSpPr txBox="1"/>
          <p:nvPr/>
        </p:nvSpPr>
        <p:spPr>
          <a:xfrm>
            <a:off x="4269500" y="4894333"/>
            <a:ext cx="1435200" cy="17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Mop</a:t>
            </a:r>
            <a:endParaRPr sz="2400"/>
          </a:p>
          <a:p>
            <a:endParaRPr sz="2400"/>
          </a:p>
          <a:p>
            <a:r>
              <a:rPr lang="en" sz="2400"/>
              <a:t>To mop</a:t>
            </a:r>
            <a:endParaRPr sz="2400"/>
          </a:p>
          <a:p>
            <a:endParaRPr sz="2400"/>
          </a:p>
          <a:p>
            <a:endParaRPr sz="2400"/>
          </a:p>
        </p:txBody>
      </p:sp>
      <p:sp>
        <p:nvSpPr>
          <p:cNvPr id="247" name="Google Shape;247;p41"/>
          <p:cNvSpPr txBox="1"/>
          <p:nvPr/>
        </p:nvSpPr>
        <p:spPr>
          <a:xfrm>
            <a:off x="8301000" y="4864567"/>
            <a:ext cx="1621600" cy="17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Vacuum</a:t>
            </a:r>
            <a:endParaRPr sz="2400"/>
          </a:p>
          <a:p>
            <a:endParaRPr sz="2400"/>
          </a:p>
          <a:p>
            <a:r>
              <a:rPr lang="en" sz="2400"/>
              <a:t>To vacuum</a:t>
            </a:r>
            <a:endParaRPr sz="2400"/>
          </a:p>
          <a:p>
            <a:endParaRPr sz="2400"/>
          </a:p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27824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1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5" name="Google Shape;315;p51"/>
          <p:cNvSpPr txBox="1"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Practice with “To be”</a:t>
            </a:r>
          </a:p>
        </p:txBody>
      </p:sp>
      <p:sp>
        <p:nvSpPr>
          <p:cNvPr id="316" name="Google Shape;316;p51"/>
          <p:cNvSpPr txBox="1">
            <a:spLocks noGrp="1"/>
          </p:cNvSpPr>
          <p:nvPr>
            <p:ph type="body" idx="1"/>
          </p:nvPr>
        </p:nvSpPr>
        <p:spPr>
          <a:xfrm>
            <a:off x="643467" y="1782981"/>
            <a:ext cx="10905066" cy="4393982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indent="-228600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/>
              <a:t>I _____ a woman.</a:t>
            </a:r>
          </a:p>
          <a:p>
            <a:pPr indent="-228600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/>
              <a:t>You “are” a tall man.</a:t>
            </a:r>
          </a:p>
          <a:p>
            <a:pPr indent="-228600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/>
              <a:t>It “is” a nice day outside!			He, she, it </a:t>
            </a:r>
            <a:r>
              <a:rPr lang="en-US" dirty="0">
                <a:highlight>
                  <a:srgbClr val="FFFF00"/>
                </a:highlight>
              </a:rPr>
              <a:t>IS</a:t>
            </a:r>
          </a:p>
          <a:p>
            <a:pPr indent="-228600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/>
              <a:t>He “is” from the United States.</a:t>
            </a:r>
          </a:p>
          <a:p>
            <a:pPr indent="-228600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/>
              <a:t>We “are” young.</a:t>
            </a:r>
          </a:p>
          <a:p>
            <a:pPr indent="-228600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/>
              <a:t>Why ARE you sad?		Why IS she sad?		“Why AM I sad?”</a:t>
            </a:r>
          </a:p>
          <a:p>
            <a:pPr indent="-228600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/>
              <a:t>The brothers “are” five (5) years old.    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Isosceles Triangle 13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Isosceles Triangle 13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99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836</Words>
  <Application>Microsoft Macintosh PowerPoint</Application>
  <PresentationFormat>Widescreen</PresentationFormat>
  <Paragraphs>205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English Lesson: Verbs </vt:lpstr>
      <vt:lpstr>Words we need / palavras que precisamos</vt:lpstr>
      <vt:lpstr>PowerPoint Presentation</vt:lpstr>
      <vt:lpstr>Important verbs</vt:lpstr>
      <vt:lpstr>PowerPoint Presentation</vt:lpstr>
      <vt:lpstr>PowerPoint Presentation</vt:lpstr>
      <vt:lpstr>PowerPoint Presentation</vt:lpstr>
      <vt:lpstr>More verbs to practice… </vt:lpstr>
      <vt:lpstr>Practice with “To be”</vt:lpstr>
      <vt:lpstr>Practice with “To do”</vt:lpstr>
      <vt:lpstr>Practice with “To have”</vt:lpstr>
      <vt:lpstr>“To have to”</vt:lpstr>
      <vt:lpstr>Practice with “To say”</vt:lpstr>
      <vt:lpstr>Practice with “To go”</vt:lpstr>
      <vt:lpstr>You practice</vt:lpstr>
      <vt:lpstr>More important verbs</vt:lpstr>
      <vt:lpstr>Questions</vt:lpstr>
      <vt:lpstr>Expressions</vt:lpstr>
      <vt:lpstr>Good job for today! 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Lesson: Verbs </dc:title>
  <dc:creator>Paridhi Rathi</dc:creator>
  <cp:lastModifiedBy>Paridhi Rathi</cp:lastModifiedBy>
  <cp:revision>5</cp:revision>
  <dcterms:created xsi:type="dcterms:W3CDTF">2020-10-01T09:18:35Z</dcterms:created>
  <dcterms:modified xsi:type="dcterms:W3CDTF">2020-10-01T09:57:04Z</dcterms:modified>
</cp:coreProperties>
</file>