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bb6d42c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bb6d42c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bb6d42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bb6d42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bb6d42c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bb6d42c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bb6d42c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dbb6d42c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= então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bb6d42c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bb6d42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bb6d42c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bb6d42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time = todo tempo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6513b1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6513b1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bb6d4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bb6d4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bb6d42c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bb6d42c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bb6d42c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bb6d42c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bb6d42c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bb6d42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bb6d42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bb6d42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“But right now” = mas agora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bb6d42c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bb6d42c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bb6d42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bb6d42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bb6d42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bb6d42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go to the beach, but it will be too cold = Quero ir a praia mas vai estar muito frio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Lesson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– objects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= a cadeira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Sofa / Couch = o sofá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 = a mesa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 = a janela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Closet = armário de roupa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Cabinet = o gabinete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Carpet / Rug = o tapete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Curtains = as cortinas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– rooms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= </a:t>
            </a:r>
            <a:r>
              <a:rPr i="1" lang="en"/>
              <a:t>a casa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living room = </a:t>
            </a:r>
            <a:r>
              <a:rPr i="1" lang="en"/>
              <a:t>a sala de estar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kitchen = </a:t>
            </a:r>
            <a:r>
              <a:rPr i="1" lang="en"/>
              <a:t>a cozinha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dining room = </a:t>
            </a:r>
            <a:r>
              <a:rPr i="1" lang="en"/>
              <a:t>a sala de jantar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bedroom = </a:t>
            </a:r>
            <a:r>
              <a:rPr i="1" lang="en"/>
              <a:t>o quarto/dormitório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bathroom = </a:t>
            </a:r>
            <a:r>
              <a:rPr i="1" lang="en"/>
              <a:t>o banheiro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582700" y="445025"/>
            <a:ext cx="3249600" cy="231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wash = lavar		To move = mover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clean = limpar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put = colocar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 house vocabulary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wash = lavar		To move = mover	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clean = limpar		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put = colocar</a:t>
            </a:r>
            <a:r>
              <a:rPr lang="en" sz="1400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wash the dishes.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 the living room, and then clean the dining room.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 the entire house.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Do not move</a:t>
            </a:r>
            <a:r>
              <a:rPr lang="en"/>
              <a:t> the chairs.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Do not put</a:t>
            </a:r>
            <a:r>
              <a:rPr lang="en"/>
              <a:t> the clothes in the washing machine.</a:t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6185650" y="818025"/>
            <a:ext cx="22635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“Can you say that again?”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the chairs           Do not move the chairs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 the dishes.			Do not clean the dishes.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Don’t clean the dishes.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important verbs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want = </a:t>
            </a:r>
            <a:r>
              <a:rPr i="1" lang="en">
                <a:solidFill>
                  <a:srgbClr val="000000"/>
                </a:solidFill>
              </a:rPr>
              <a:t>querer</a:t>
            </a:r>
            <a:r>
              <a:rPr lang="en">
                <a:solidFill>
                  <a:srgbClr val="000000"/>
                </a:solidFill>
              </a:rPr>
              <a:t> … I want to 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love = </a:t>
            </a:r>
            <a:r>
              <a:rPr i="1" lang="en">
                <a:solidFill>
                  <a:srgbClr val="000000"/>
                </a:solidFill>
              </a:rPr>
              <a:t>amar</a:t>
            </a:r>
            <a:r>
              <a:rPr lang="en">
                <a:solidFill>
                  <a:srgbClr val="000000"/>
                </a:solidFill>
              </a:rPr>
              <a:t> … I love my mother.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like = </a:t>
            </a:r>
            <a:r>
              <a:rPr i="1" lang="en">
                <a:solidFill>
                  <a:srgbClr val="000000"/>
                </a:solidFill>
              </a:rPr>
              <a:t>gostar</a:t>
            </a:r>
            <a:r>
              <a:rPr lang="en">
                <a:solidFill>
                  <a:srgbClr val="000000"/>
                </a:solidFill>
              </a:rPr>
              <a:t> … I like sports.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= </a:t>
            </a:r>
            <a:r>
              <a:rPr i="1" lang="en">
                <a:solidFill>
                  <a:srgbClr val="000000"/>
                </a:solidFill>
              </a:rPr>
              <a:t>usar</a:t>
            </a:r>
            <a:r>
              <a:rPr lang="en">
                <a:solidFill>
                  <a:srgbClr val="000000"/>
                </a:solidFill>
              </a:rPr>
              <a:t> … I use a computer at school.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watch = </a:t>
            </a:r>
            <a:r>
              <a:rPr i="1" lang="en">
                <a:solidFill>
                  <a:srgbClr val="000000"/>
                </a:solidFill>
              </a:rPr>
              <a:t>assistir</a:t>
            </a:r>
            <a:r>
              <a:rPr lang="en">
                <a:solidFill>
                  <a:srgbClr val="000000"/>
                </a:solidFill>
              </a:rPr>
              <a:t> … I watch TV at home.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give = </a:t>
            </a:r>
            <a:r>
              <a:rPr i="1" lang="en">
                <a:solidFill>
                  <a:srgbClr val="000000"/>
                </a:solidFill>
              </a:rPr>
              <a:t>dar</a:t>
            </a:r>
            <a:r>
              <a:rPr lang="en">
                <a:solidFill>
                  <a:srgbClr val="000000"/>
                </a:solidFill>
              </a:rPr>
              <a:t> … I give my brother a banana.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work = </a:t>
            </a:r>
            <a:r>
              <a:rPr i="1" lang="en">
                <a:solidFill>
                  <a:srgbClr val="000000"/>
                </a:solidFill>
              </a:rPr>
              <a:t>trabalhar</a:t>
            </a:r>
            <a:r>
              <a:rPr lang="en">
                <a:solidFill>
                  <a:srgbClr val="000000"/>
                </a:solidFill>
              </a:rPr>
              <a:t> … I work every day.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need = </a:t>
            </a:r>
            <a:r>
              <a:rPr i="1" lang="en">
                <a:solidFill>
                  <a:srgbClr val="000000"/>
                </a:solidFill>
              </a:rPr>
              <a:t>precisar</a:t>
            </a:r>
            <a:r>
              <a:rPr lang="en">
                <a:solidFill>
                  <a:srgbClr val="000000"/>
                </a:solidFill>
              </a:rPr>
              <a:t> … I need water.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= </a:t>
            </a:r>
            <a:r>
              <a:rPr i="1" lang="en">
                <a:solidFill>
                  <a:srgbClr val="000000"/>
                </a:solidFill>
              </a:rPr>
              <a:t>fazer</a:t>
            </a:r>
            <a:r>
              <a:rPr lang="en">
                <a:solidFill>
                  <a:srgbClr val="000000"/>
                </a:solidFill>
              </a:rPr>
              <a:t> … I make a cake.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sit = sentar… Sit down!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take = tomar… My brother takes my money.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To understand = entender… Do you understand?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think = pensar… I think soccer is fun.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talk = falar… Sarah talks to John.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read = ler… Do you like to read?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sleep = dormir… My son sleeps a lot.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eat = comer… When do you want to eat?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drink = beber… I like to drink wine.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Upstairs.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Ground floor / First floor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Downstairs / Basement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bedroom is upstairs.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quarto fica no andar de cima.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irregular verbs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	:  	I am, You are, He is/She is/It is, We are, They are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		I do, You do, He/She/It does, We do, They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		I have, You have, He/She/It has, We have, They have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say		I say, You say, He/She/It says, We say, They say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		I go, You go, He/She/It goes, We go, They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irregular verbs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 be:</a:t>
            </a:r>
            <a:r>
              <a:rPr lang="en"/>
              <a:t>	He IS a student.		I AM a woman.			You ARE nice.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They ARE young.		We ARE tall.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do:</a:t>
            </a:r>
            <a:r>
              <a:rPr lang="en"/>
              <a:t>	I DO my work.			We DO it together. </a:t>
            </a:r>
            <a:r>
              <a:rPr lang="en" sz="1600"/>
              <a:t>(</a:t>
            </a:r>
            <a:r>
              <a:rPr i="1" lang="en" sz="1600"/>
              <a:t>Nós fazemos isso juntos)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/>
              <a:t>		</a:t>
            </a:r>
            <a:r>
              <a:rPr lang="en"/>
              <a:t>She DOES her work well.	You DO a 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The boy and the girl DO exercise.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irregular verbs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 have:</a:t>
            </a:r>
            <a:r>
              <a:rPr lang="en"/>
              <a:t>		I HAVE a brother.		Do you HAVE a job?		</a:t>
            </a:r>
            <a:r>
              <a:rPr lang="en" sz="1600"/>
              <a:t>He HAS a lot to do.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		</a:t>
            </a:r>
            <a:r>
              <a:rPr lang="en"/>
              <a:t>They HAVE nothing to do.			We HAVE to go!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say:</a:t>
            </a:r>
            <a:r>
              <a:rPr lang="en"/>
              <a:t>		The mother SAYS “No.”		We SAY words in English.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go:</a:t>
            </a:r>
            <a:r>
              <a:rPr lang="en"/>
              <a:t>		I GO to the supermarket.	My son GOES to school every day.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go!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yourself – 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 My name is Jake.  I am 19 (nineteen) years old.  I am from Connecticut, but right now I live in Medford, Massachusetts.  I am a student at Tufts University.  I like to exercise, listen to music, and spend time with my family and friends.  I have a brother called Max.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Sports, Travel… I live with my family. I go to the restaurant, to the park, to the hair salon.  I like to call my sister, Michelle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 sports.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would like a glass of water.”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tense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 + “Will” + Verb</a:t>
            </a:r>
            <a:r>
              <a:rPr lang="en"/>
              <a:t> 	(same for everything = </a:t>
            </a:r>
            <a:r>
              <a:rPr i="1" lang="en"/>
              <a:t>o mesmo para tudo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Examples: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work.			We will study.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eat.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will swim.		They will sleep.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plans – future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do?						I will _____.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you do this weekend?			I will _____ this weekend.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_____.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weekend my parents will come to visit me.  I will also study a little for an exam on Monday.  I want to watch TV, but I will not have the time.  What will you do this weekend?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