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70603a2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70603a2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 me entendeu. = He understood me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70603a2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70603a2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= mom, Father = dad				both = ambos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0603a24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0603a24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 um sanduíche e algumas batatas fritas.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0603a2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0603a2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0603a2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0603a2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0603a2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70603a2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 fiz meus impostos.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0603a2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0603a2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70603a2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70603a2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70603a2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70603a2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0603a2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0603a2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eu era jovem = When I was young								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0603a2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70603a2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Lesson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8: Past tense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Irregular past tense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give (</a:t>
            </a:r>
            <a:r>
              <a:rPr i="1" lang="en"/>
              <a:t>dar</a:t>
            </a:r>
            <a:r>
              <a:rPr lang="en"/>
              <a:t>) → gave							I gave him my book.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sit (</a:t>
            </a:r>
            <a:r>
              <a:rPr i="1" lang="en"/>
              <a:t>sentar</a:t>
            </a:r>
            <a:r>
              <a:rPr lang="en"/>
              <a:t>) →</a:t>
            </a:r>
            <a:r>
              <a:rPr lang="en"/>
              <a:t> sat							The children sat down.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take (</a:t>
            </a:r>
            <a:r>
              <a:rPr i="1" lang="en"/>
              <a:t>tomar</a:t>
            </a:r>
            <a:r>
              <a:rPr lang="en"/>
              <a:t>) → took						She took an exam.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understand (</a:t>
            </a:r>
            <a:r>
              <a:rPr i="1" lang="en"/>
              <a:t>entender</a:t>
            </a:r>
            <a:r>
              <a:rPr lang="en"/>
              <a:t>) → understood			He understood 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wake up (</a:t>
            </a:r>
            <a:r>
              <a:rPr i="1" lang="en"/>
              <a:t>acordar</a:t>
            </a:r>
            <a:r>
              <a:rPr lang="en"/>
              <a:t>) → woke up				I woke up at 9 this morning.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go to bed (</a:t>
            </a:r>
            <a:r>
              <a:rPr i="1" lang="en"/>
              <a:t>ir para a cama</a:t>
            </a:r>
            <a:r>
              <a:rPr lang="en"/>
              <a:t>) → went to bed		My mom went to bed.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with past tense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Last night I went to a restaurant with my family.  We went to a restaurant called Kelly’s Diner.  My brother ate a hamburger, and my dad ate a salad.  My mom and I both had pancakes.  We all had a lot of fun.  The restaurant was not expensive.  It was a good deal.  I want to go to a restaurant again soon!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with past tense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Today I worked a lot.  I woke up at 8AM and studied.  At noon, I had lunch.  I ate a sandwich and some potato chips.  Then I went to work at the grocery store.  I worked for 6 hours.  Then I went home.  I had dinner with my friends.  I studied more and went to bed.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tense - </a:t>
            </a:r>
            <a:r>
              <a:rPr i="1" lang="en"/>
              <a:t>pretérito</a:t>
            </a:r>
            <a:endParaRPr i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- </a:t>
            </a:r>
            <a:r>
              <a:rPr i="1" lang="en"/>
              <a:t>ser/estar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- </a:t>
            </a:r>
            <a:r>
              <a:rPr i="1" lang="en"/>
              <a:t>fazer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have - </a:t>
            </a:r>
            <a:r>
              <a:rPr i="1" lang="en"/>
              <a:t>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say</a:t>
            </a:r>
            <a:r>
              <a:rPr i="1" lang="en"/>
              <a:t> - dizer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go - </a:t>
            </a:r>
            <a:r>
              <a:rPr i="1" lang="en"/>
              <a:t>ir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- </a:t>
            </a:r>
            <a:r>
              <a:rPr i="1" lang="en"/>
              <a:t>ser/estar</a:t>
            </a:r>
            <a:endParaRPr i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was				We were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You were		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He/She/It was		They were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was excited.		We were young.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were happy.		They were sad.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 was a doctor.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- </a:t>
            </a:r>
            <a:r>
              <a:rPr i="1" lang="en"/>
              <a:t>fazer</a:t>
            </a:r>
            <a:endParaRPr i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did				We did			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You did		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He/She/It did		They did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did my taxes. = </a:t>
            </a:r>
            <a:r>
              <a:rPr i="1" lang="en"/>
              <a:t>Eu fiz meus impostos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did it!	We did our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did a good job. = </a:t>
            </a:r>
            <a:r>
              <a:rPr i="1" lang="en"/>
              <a:t>Você fez um bom trabalho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have - </a:t>
            </a:r>
            <a:r>
              <a:rPr i="1" lang="en"/>
              <a:t>ter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had				We had		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You had			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He/She/It had		They had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had fun = </a:t>
            </a:r>
            <a:r>
              <a:rPr i="1" lang="en"/>
              <a:t>Eu me diverti</a:t>
            </a:r>
            <a:r>
              <a:rPr lang="en"/>
              <a:t>		“To have fun”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had class today = </a:t>
            </a:r>
            <a:r>
              <a:rPr i="1" lang="en"/>
              <a:t>Nós tivemos aula hoje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 had a dog = </a:t>
            </a:r>
            <a:r>
              <a:rPr i="1" lang="en"/>
              <a:t>Ele tinha um cachorro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say - </a:t>
            </a:r>
            <a:r>
              <a:rPr i="1" lang="en"/>
              <a:t>dizer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said				We said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You said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He/She/It said		They said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said “Hello”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woman said words in English.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go - </a:t>
            </a:r>
            <a:r>
              <a:rPr i="1" lang="en"/>
              <a:t>ir</a:t>
            </a:r>
            <a:endParaRPr i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went				We went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You went		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He/She/It went		They went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went to the supermarket.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past tense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“-d” or “-ed”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want (</a:t>
            </a:r>
            <a:r>
              <a:rPr i="1" lang="en"/>
              <a:t>querer</a:t>
            </a:r>
            <a:r>
              <a:rPr lang="en"/>
              <a:t>) → wanted		I wanted to sleep.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love (</a:t>
            </a:r>
            <a:r>
              <a:rPr i="1" lang="en"/>
              <a:t>amar</a:t>
            </a:r>
            <a:r>
              <a:rPr lang="en"/>
              <a:t>) → loved			My father loved his dog.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like (</a:t>
            </a:r>
            <a:r>
              <a:rPr i="1" lang="en"/>
              <a:t>gostar</a:t>
            </a:r>
            <a:r>
              <a:rPr lang="en"/>
              <a:t>) → liked			When I was young, I liked to read.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 (</a:t>
            </a:r>
            <a:r>
              <a:rPr i="1" lang="en"/>
              <a:t>usar</a:t>
            </a:r>
            <a:r>
              <a:rPr lang="en"/>
              <a:t>) → used				I used the utensils to eat.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watch (</a:t>
            </a:r>
            <a:r>
              <a:rPr i="1" lang="en"/>
              <a:t>assistir</a:t>
            </a:r>
            <a:r>
              <a:rPr lang="en"/>
              <a:t>) → watched		We watched the game last night.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work (</a:t>
            </a:r>
            <a:r>
              <a:rPr i="1" lang="en"/>
              <a:t>trabalhar</a:t>
            </a:r>
            <a:r>
              <a:rPr lang="en"/>
              <a:t>) → worked		They worked all 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5154475" y="339975"/>
            <a:ext cx="3004800" cy="83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eat (comer) → 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past tense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need (</a:t>
            </a:r>
            <a:r>
              <a:rPr i="1" lang="en"/>
              <a:t>precisar</a:t>
            </a:r>
            <a:r>
              <a:rPr lang="en"/>
              <a:t>) → needed				We needed a job.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talk (</a:t>
            </a:r>
            <a:r>
              <a:rPr i="1" lang="en"/>
              <a:t>falar</a:t>
            </a:r>
            <a:r>
              <a:rPr lang="en"/>
              <a:t>) → talked					I talked to my friend.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read (</a:t>
            </a:r>
            <a:r>
              <a:rPr i="1" lang="en"/>
              <a:t>ler</a:t>
            </a:r>
            <a:r>
              <a:rPr lang="en"/>
              <a:t>) → read… say “red”			The mother read to her 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cook (</a:t>
            </a:r>
            <a:r>
              <a:rPr i="1" lang="en"/>
              <a:t>cozinhar</a:t>
            </a:r>
            <a:r>
              <a:rPr lang="en"/>
              <a:t>) → cooked				We cooked in the kitchen.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clean (</a:t>
            </a:r>
            <a:r>
              <a:rPr i="1" lang="en"/>
              <a:t>limpar</a:t>
            </a:r>
            <a:r>
              <a:rPr lang="en"/>
              <a:t>) → cleaned				You cleaned the house.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wash (</a:t>
            </a:r>
            <a:r>
              <a:rPr i="1" lang="en"/>
              <a:t>lavar</a:t>
            </a:r>
            <a:r>
              <a:rPr lang="en"/>
              <a:t>) →  washed				John washed the dishes.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organize (</a:t>
            </a:r>
            <a:r>
              <a:rPr i="1" lang="en"/>
              <a:t>organizar</a:t>
            </a:r>
            <a:r>
              <a:rPr lang="en"/>
              <a:t>) → organized		The family organized the house.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