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2a596c41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2a596c41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04b3dcf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04b3dcf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04b3dcf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04b3dcf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b04b3dc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b04b3dc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b04b3dcf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b04b3dcf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b04b3dc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b04b3dc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b04b3dcf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b04b3dcf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2a596c4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2a596c4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2a596c41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2a596c41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Class #2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16,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Week: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Keep practicing the subject verb agreement in your daily conversations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2513"/>
            <a:ext cx="8839200" cy="4618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Tenses: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9525" y="1241275"/>
            <a:ext cx="2480700" cy="33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is driving the car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has work today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is a teacher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074225" y="1241275"/>
            <a:ext cx="2640900" cy="33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Future: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will be driving the car OR He will drive the car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will have work tomorrow OR He has work tomorrow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arenR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 will be a teacher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51763" y="1241275"/>
            <a:ext cx="2640900" cy="330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Past: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He was driving the car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He had work yesterday 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She was a teacher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For Subject Verb Agreement: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the subject is plural the verb must be plural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the subject is singular the verb must be singular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you have two subjects “Dani and Arthur” then you use a plural verb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there’s a phrase between the subject and verb you still match the first subject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you are using the word “or” the verb is still singular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Words like “</a:t>
            </a:r>
            <a:r>
              <a:rPr lang="en"/>
              <a:t>everybody</a:t>
            </a:r>
            <a:r>
              <a:rPr lang="en"/>
              <a:t>” “anyone” or “each” are all singular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Verb Agreement: 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25"/>
            <a:ext cx="85206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The books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are</a:t>
            </a:r>
            <a:r>
              <a:rPr lang="en"/>
              <a:t> on the desk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The book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is</a:t>
            </a:r>
            <a:r>
              <a:rPr lang="en"/>
              <a:t> on the desk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My sister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is</a:t>
            </a:r>
            <a:r>
              <a:rPr lang="en"/>
              <a:t> coming today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My sisters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are</a:t>
            </a:r>
            <a:r>
              <a:rPr lang="en"/>
              <a:t> coming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There </a:t>
            </a:r>
            <a:r>
              <a:rPr lang="en">
                <a:highlight>
                  <a:schemeClr val="dk1"/>
                </a:highlight>
              </a:rPr>
              <a:t>are</a:t>
            </a:r>
            <a:r>
              <a:rPr lang="en"/>
              <a:t> </a:t>
            </a:r>
            <a:r>
              <a:rPr lang="en">
                <a:highlight>
                  <a:schemeClr val="accent6"/>
                </a:highlight>
              </a:rPr>
              <a:t>three cookies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Here </a:t>
            </a:r>
            <a:r>
              <a:rPr lang="en">
                <a:highlight>
                  <a:schemeClr val="dk1"/>
                </a:highlight>
              </a:rPr>
              <a:t>is</a:t>
            </a:r>
            <a:r>
              <a:rPr lang="en"/>
              <a:t> </a:t>
            </a:r>
            <a:r>
              <a:rPr lang="en">
                <a:highlight>
                  <a:schemeClr val="accent6"/>
                </a:highlight>
              </a:rPr>
              <a:t>the cookie </a:t>
            </a:r>
            <a:endParaRPr>
              <a:highlight>
                <a:schemeClr val="accent6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She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writes</a:t>
            </a:r>
            <a:r>
              <a:rPr lang="en"/>
              <a:t> every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They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write</a:t>
            </a:r>
            <a:r>
              <a:rPr lang="en"/>
              <a:t> every day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The student</a:t>
            </a:r>
            <a:r>
              <a:rPr lang="en"/>
              <a:t>, as well as the teacher, </a:t>
            </a:r>
            <a:r>
              <a:rPr lang="en">
                <a:highlight>
                  <a:schemeClr val="dk1"/>
                </a:highlight>
              </a:rPr>
              <a:t>is</a:t>
            </a:r>
            <a:r>
              <a:rPr lang="en"/>
              <a:t> excited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The teacher</a:t>
            </a:r>
            <a:r>
              <a:rPr lang="en"/>
              <a:t> or </a:t>
            </a:r>
            <a:r>
              <a:rPr lang="en">
                <a:highlight>
                  <a:schemeClr val="accent6"/>
                </a:highlight>
              </a:rPr>
              <a:t>the student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is</a:t>
            </a:r>
            <a:r>
              <a:rPr lang="en"/>
              <a:t> angry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highlight>
                  <a:schemeClr val="accent6"/>
                </a:highlight>
              </a:rPr>
              <a:t>Everybody</a:t>
            </a:r>
            <a:r>
              <a:rPr lang="en"/>
              <a:t> </a:t>
            </a:r>
            <a:r>
              <a:rPr lang="en">
                <a:highlight>
                  <a:schemeClr val="dk1"/>
                </a:highlight>
              </a:rPr>
              <a:t>is </a:t>
            </a:r>
            <a:r>
              <a:rPr lang="en"/>
              <a:t>hungry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Questions: Present 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944" y="1266325"/>
            <a:ext cx="720010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Questions: Past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507" t="10809"/>
          <a:stretch/>
        </p:blipFill>
        <p:spPr>
          <a:xfrm>
            <a:off x="754025" y="1266325"/>
            <a:ext cx="7635950" cy="34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Questions: Future 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00" y="1456650"/>
            <a:ext cx="8005798" cy="31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brainstorm some questions to ask each, and answer using subject verb agreement!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did you eat for breakfast today?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will you do after this?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