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72B5E7-E3B1-4033-952C-1555F04164C4}">
  <a:tblStyle styleId="{E472B5E7-E3B1-4033-952C-1555F0416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30b7f474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30b7f474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30b7f47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30b7f47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30b7f474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30b7f47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30b7f474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30b7f474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778e119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778e119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778e119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778e119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778e119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778e119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English Class #3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23,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Do vs. Does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756950" y="156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{E472B5E7-E3B1-4033-952C-1555F04164C4}</a:tableStyleId>
              </a:tblPr>
              <a:tblGrid>
                <a:gridCol w="1907525"/>
                <a:gridCol w="1907525"/>
                <a:gridCol w="1907525"/>
                <a:gridCol w="1907525"/>
              </a:tblGrid>
              <a:tr h="110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Do/Does </a:t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Subject </a:t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Verb </a:t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The rest of the sentence</a:t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Do</a:t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 / you / we / they </a:t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Like, have, buy</a:t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Cereal for breakfast</a:t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Does</a:t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He / she / it </a:t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00" y="227075"/>
            <a:ext cx="6621800" cy="46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with Do and Does: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52500" y="134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{E472B5E7-E3B1-4033-952C-1555F04164C4}</a:tableStyleId>
              </a:tblPr>
              <a:tblGrid>
                <a:gridCol w="2413000"/>
                <a:gridCol w="2413000"/>
                <a:gridCol w="2413000"/>
              </a:tblGrid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Sample Questions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Affirmative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Negative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 you speak English?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Yes, I do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No, I don’t (do not)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 I need a dictionary?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Yes, you do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No, you don’t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 you both speak English?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Yes, we do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No, we don’t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 they speak English?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Yes, they do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No, they don’t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he speak English?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Yes, he does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No, he doesn’t (does not)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she speak English?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Yes, she does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No, she doesn’t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Does it have four legs?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Yes, it does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No, it doesn’t 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Person Singular (He/she/it)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3230" l="2979" r="2743" t="20041"/>
          <a:stretch/>
        </p:blipFill>
        <p:spPr>
          <a:xfrm>
            <a:off x="1072775" y="1152425"/>
            <a:ext cx="6998450" cy="37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Irregular Verbs: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	:  	I am, You are, He is/She is/It is, We are, They are		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do		I do, You do, He/She/It does, We do, They do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have		I have, You have, He/She/It has, We have, They have	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say		I say, You say, He/She/It says, We say, They say	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go		I go, You go, He/She/It goes, We go, They go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Important Verbs: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77050"/>
            <a:ext cx="38319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want = 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querer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I want to work.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love = 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I love my mother.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like = 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gostar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I like sports.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use = 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I use a computer at school.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watch = 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assistir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I watch TV at home.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4572000" y="1246300"/>
            <a:ext cx="42033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give = </a:t>
            </a:r>
            <a:r>
              <a:rPr i="1" lang="en" sz="1500"/>
              <a:t>dar</a:t>
            </a:r>
            <a:r>
              <a:rPr lang="en" sz="1500"/>
              <a:t> … I give my brother a banana.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work = </a:t>
            </a:r>
            <a:r>
              <a:rPr i="1" lang="en" sz="1500"/>
              <a:t>trabalhar</a:t>
            </a:r>
            <a:r>
              <a:rPr lang="en" sz="1500"/>
              <a:t> … I work every day.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need = </a:t>
            </a:r>
            <a:r>
              <a:rPr i="1" lang="en" sz="1500"/>
              <a:t>precisar</a:t>
            </a:r>
            <a:r>
              <a:rPr lang="en" sz="1500"/>
              <a:t> … I need water.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To make = </a:t>
            </a:r>
            <a:r>
              <a:rPr i="1" lang="en" sz="1500"/>
              <a:t>fazer</a:t>
            </a:r>
            <a:r>
              <a:rPr lang="en" sz="1500"/>
              <a:t> … I make a cake.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Verbs Continued: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25000" y="1402275"/>
            <a:ext cx="310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sit = sentar… Sit down!	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take = tomar… My brother takes my money.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understand = entender… Do you understand?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think = pensar… I think soccer is fun.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4356725" y="1402275"/>
            <a:ext cx="36708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talk = falar… Sarah talks to John.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read = ler… Do you like to read?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sleep = dormir… My son sleeps a lot.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To eat = comer… When do you want to eat?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To drink = beber… I like to drink wine.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