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a5d4261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a5d4261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a5d42615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a5d42615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5d4261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5d4261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5d42615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5d42615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a5d42615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a5d42615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a5d42615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a5d42615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a5d42615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a5d42615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a5d42615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a5d42615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“Hobbies” are activities to in your free time.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atividades para fazer no seu tempo livre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a5d4261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a5d4261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day = todos os dias		Cake = bolo			A lot = muito		TO  BE ABLE TO/CAN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= água				Fun = divertido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a5d4261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a5d4261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5d426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5d426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a5d4261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a5d4261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list of responses for more complex questions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5d4261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5d4261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“But right now” = </a:t>
            </a:r>
            <a:r>
              <a:rPr lang="en"/>
              <a:t>mas</a:t>
            </a:r>
            <a:r>
              <a:rPr lang="en"/>
              <a:t> agora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5d42615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5d42615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a5d4261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a5d4261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 to go to the beach, but it will be too cold = Quero ir a praia mas vai estar muito frio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15873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15873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a5d4261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a5d4261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a5d4261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a5d4261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Lesson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past tense: add “-ed”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work:  I work</a:t>
            </a:r>
            <a:r>
              <a:rPr b="1" lang="en"/>
              <a:t>ed</a:t>
            </a:r>
            <a:r>
              <a:rPr lang="en"/>
              <a:t>, You work</a:t>
            </a:r>
            <a:r>
              <a:rPr b="1" lang="en"/>
              <a:t>ed</a:t>
            </a:r>
            <a:r>
              <a:rPr lang="en"/>
              <a:t>, He work</a:t>
            </a:r>
            <a:r>
              <a:rPr b="1" lang="en"/>
              <a:t>ed</a:t>
            </a:r>
            <a:r>
              <a:rPr lang="en"/>
              <a:t>, We work</a:t>
            </a:r>
            <a:r>
              <a:rPr b="1" lang="en"/>
              <a:t>ed</a:t>
            </a:r>
            <a:r>
              <a:rPr lang="en"/>
              <a:t>, They work</a:t>
            </a:r>
            <a:r>
              <a:rPr b="1" lang="en"/>
              <a:t>ed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need: Need</a:t>
            </a:r>
            <a:r>
              <a:rPr b="1" lang="en"/>
              <a:t>ed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talk:  Talk</a:t>
            </a:r>
            <a:r>
              <a:rPr b="1" lang="en"/>
              <a:t>ed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like:  Like</a:t>
            </a:r>
            <a:r>
              <a:rPr b="1" lang="en"/>
              <a:t>d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use:  Use</a:t>
            </a:r>
            <a:r>
              <a:rPr b="1" lang="en"/>
              <a:t>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past tense – irregular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give:  Gave 							To sleep:  Slept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make:  Made 							To eat:  Ate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sit:  Sat 								To drink:  Drank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take:  Took							To spend:  Spent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understand:  Understood				To put (</a:t>
            </a:r>
            <a:r>
              <a:rPr i="1" lang="en"/>
              <a:t>colocar</a:t>
            </a:r>
            <a:r>
              <a:rPr lang="en"/>
              <a:t>):  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think:  Thought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read:  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plans – past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do?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did you do this weekend?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weekend </a:t>
            </a:r>
            <a:r>
              <a:rPr lang="en">
                <a:highlight>
                  <a:srgbClr val="FFFF00"/>
                </a:highlight>
              </a:rPr>
              <a:t>I spent</a:t>
            </a:r>
            <a:r>
              <a:rPr lang="en"/>
              <a:t> time with my family.  </a:t>
            </a:r>
            <a:r>
              <a:rPr lang="en">
                <a:highlight>
                  <a:srgbClr val="FFFF00"/>
                </a:highlight>
              </a:rPr>
              <a:t>My family and I went</a:t>
            </a:r>
            <a:r>
              <a:rPr lang="en"/>
              <a:t> to a restaurant.  </a:t>
            </a:r>
            <a:r>
              <a:rPr lang="en">
                <a:highlight>
                  <a:srgbClr val="FFFF00"/>
                </a:highlight>
              </a:rPr>
              <a:t>It was</a:t>
            </a:r>
            <a:r>
              <a:rPr lang="en"/>
              <a:t> very fun.  What did you do this weekend?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– rooms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= </a:t>
            </a:r>
            <a:r>
              <a:rPr i="1" lang="en"/>
              <a:t>a casa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living room = </a:t>
            </a:r>
            <a:r>
              <a:rPr i="1" lang="en"/>
              <a:t>a sala de estar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kitchen = </a:t>
            </a:r>
            <a:r>
              <a:rPr i="1" lang="en"/>
              <a:t>a cozinha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dining room = </a:t>
            </a:r>
            <a:r>
              <a:rPr i="1" lang="en"/>
              <a:t>a sala de jantar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bedroom = </a:t>
            </a:r>
            <a:r>
              <a:rPr i="1" lang="en"/>
              <a:t>o quarto/dormitório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bathroom = </a:t>
            </a:r>
            <a:r>
              <a:rPr i="1" lang="en"/>
              <a:t>o banheiro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objects in the house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= o garfo								Plate / Dish = o prato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Knife = a faca								</a:t>
            </a:r>
            <a:r>
              <a:rPr lang="en"/>
              <a:t>Dryer = o secador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Spoon = a colher								</a:t>
            </a:r>
            <a:r>
              <a:rPr lang="en"/>
              <a:t>Clothes = as roupas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Utensils =  os utensílios						</a:t>
            </a:r>
            <a:r>
              <a:rPr lang="en"/>
              <a:t>Book = o livro</a:t>
            </a: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Refrigerator / Fridge = o refrigerador			</a:t>
            </a:r>
            <a:r>
              <a:rPr lang="en"/>
              <a:t>Wall = a parede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Freezer = o freezer							</a:t>
            </a:r>
            <a:r>
              <a:rPr lang="en"/>
              <a:t>Floor = o chão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Dishwasher = o lava-louças					</a:t>
            </a:r>
            <a:r>
              <a:rPr lang="en"/>
              <a:t>Ceiling = o teto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Washing machine = a máquina de lavar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– practice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wash = lavar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clean = limpar				</a:t>
            </a:r>
            <a:r>
              <a:rPr b="1" lang="en"/>
              <a:t>All 3 are regular verbs.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put = colocar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Examples: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wash the clothes.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put the dishes in the dishwasher.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clean the house.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HOBBIES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152475"/>
            <a:ext cx="3682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read  =  ler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walk  =  caminhar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run  =  correr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play soccer  =  jogar futebol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cook  =  cozinhar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watch TV  =  assistir TV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5149800" y="1152475"/>
            <a:ext cx="3682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swim  =  nadar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spend time with family  =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passar tempo com a família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travel  =  viajar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paint   =  pintar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311700" y="4552275"/>
            <a:ext cx="88923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“What do you like to do?” or “What are your hobbies?” → I like to _____.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important verbs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want = </a:t>
            </a:r>
            <a:r>
              <a:rPr i="1" lang="en">
                <a:solidFill>
                  <a:srgbClr val="000000"/>
                </a:solidFill>
              </a:rPr>
              <a:t>querer</a:t>
            </a:r>
            <a:r>
              <a:rPr lang="en">
                <a:solidFill>
                  <a:srgbClr val="000000"/>
                </a:solidFill>
              </a:rPr>
              <a:t> … I want to work.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love = </a:t>
            </a:r>
            <a:r>
              <a:rPr i="1" lang="en">
                <a:solidFill>
                  <a:srgbClr val="000000"/>
                </a:solidFill>
              </a:rPr>
              <a:t>amar</a:t>
            </a:r>
            <a:r>
              <a:rPr lang="en">
                <a:solidFill>
                  <a:srgbClr val="000000"/>
                </a:solidFill>
              </a:rPr>
              <a:t> … I love my mother.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like = </a:t>
            </a:r>
            <a:r>
              <a:rPr i="1" lang="en">
                <a:solidFill>
                  <a:srgbClr val="000000"/>
                </a:solidFill>
              </a:rPr>
              <a:t>gostar</a:t>
            </a:r>
            <a:r>
              <a:rPr lang="en">
                <a:solidFill>
                  <a:srgbClr val="000000"/>
                </a:solidFill>
              </a:rPr>
              <a:t> … I like sports.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use = </a:t>
            </a:r>
            <a:r>
              <a:rPr i="1" lang="en">
                <a:solidFill>
                  <a:srgbClr val="000000"/>
                </a:solidFill>
              </a:rPr>
              <a:t>usar</a:t>
            </a:r>
            <a:r>
              <a:rPr lang="en">
                <a:solidFill>
                  <a:srgbClr val="000000"/>
                </a:solidFill>
              </a:rPr>
              <a:t> … I use a computer at school.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watch = </a:t>
            </a:r>
            <a:r>
              <a:rPr i="1" lang="en">
                <a:solidFill>
                  <a:srgbClr val="000000"/>
                </a:solidFill>
              </a:rPr>
              <a:t>assistir</a:t>
            </a:r>
            <a:r>
              <a:rPr lang="en">
                <a:solidFill>
                  <a:srgbClr val="000000"/>
                </a:solidFill>
              </a:rPr>
              <a:t> … I watch TV at home.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give = </a:t>
            </a:r>
            <a:r>
              <a:rPr i="1" lang="en">
                <a:solidFill>
                  <a:srgbClr val="000000"/>
                </a:solidFill>
              </a:rPr>
              <a:t>dar</a:t>
            </a:r>
            <a:r>
              <a:rPr lang="en">
                <a:solidFill>
                  <a:srgbClr val="000000"/>
                </a:solidFill>
              </a:rPr>
              <a:t> … I give my brother a banana.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work = </a:t>
            </a:r>
            <a:r>
              <a:rPr i="1" lang="en">
                <a:solidFill>
                  <a:srgbClr val="000000"/>
                </a:solidFill>
              </a:rPr>
              <a:t>trabalhar</a:t>
            </a:r>
            <a:r>
              <a:rPr lang="en">
                <a:solidFill>
                  <a:srgbClr val="000000"/>
                </a:solidFill>
              </a:rPr>
              <a:t> … I work every day.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need = </a:t>
            </a:r>
            <a:r>
              <a:rPr i="1" lang="en">
                <a:solidFill>
                  <a:srgbClr val="000000"/>
                </a:solidFill>
              </a:rPr>
              <a:t>precisar</a:t>
            </a:r>
            <a:r>
              <a:rPr lang="en">
                <a:solidFill>
                  <a:srgbClr val="000000"/>
                </a:solidFill>
              </a:rPr>
              <a:t> … I need water.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make = </a:t>
            </a:r>
            <a:r>
              <a:rPr i="1" lang="en">
                <a:solidFill>
                  <a:srgbClr val="000000"/>
                </a:solidFill>
              </a:rPr>
              <a:t>fazer</a:t>
            </a:r>
            <a:r>
              <a:rPr lang="en">
                <a:solidFill>
                  <a:srgbClr val="000000"/>
                </a:solidFill>
              </a:rPr>
              <a:t> … I make a cake.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8324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sit = sentar… Sit down!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take = tomar… My brother takes my money.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To understand = entender… Do you understand?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think = pensar… I think soccer is fun.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talk = falar… Sarah talks to John.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read = ler… Do you like to read?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sleep = dormir… My son sleeps a lot.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eat = comer… When do you want to eat?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To drink = beber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IDEAS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Family?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home (house or like Brazil)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sports game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Hobbies like a sport, book, movie, TV show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Prepositions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verbs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 to the store. (to go)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NEED to go to the pharmacy. (to need)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 NEEDS the medicine. (to need)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doctor WORKS in the hospital. (to work)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TALK to the pharmacist. (to talk)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doctors WORK a lot. (to work)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BUY some toilet paper. (to buy)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She WANTS to be a doctor. (to want)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yourself – questions and answers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name?							My name is _____.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old are you?								I am _____ years old.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are you from?							I am from _____.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 do you live?							I live in _____.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your job?								I am a “house cleaner”.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your hobbies?						I like to _____.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you have a husband/boyfriend?				Yes, I have a _____.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					No, I do not have a _____.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yourself – 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 My name is Jake.  I am 19 (nineteen) years old.  I am from Connecticut, but right now I live in Medford, Massachusetts.  I am a student at Tufts University.  I like to exercise, listen to music, and spend time with my family and friends.  I have a brother called Max.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tense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 + “Will” + Verb</a:t>
            </a:r>
            <a:r>
              <a:rPr lang="en"/>
              <a:t> 	(same for everything = </a:t>
            </a:r>
            <a:r>
              <a:rPr i="1" lang="en"/>
              <a:t>o mesmo para tudo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Examples: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will work.			We will study.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eat.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She will swim.		They will sleep.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plans – future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you do?						I will _____.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you do this weekend?			I will _____ this weekend.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want to _____.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weekend I will watch TV and spend time with my friends.  I will also work a little.  I want to go to the beach, but it will be too cold.  What will you do this weekend?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Present:   I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Future:    I WILL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Present:   I eat an apple.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Future:    I WILL eat an apple.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tense – important verbs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To be:  I was, You were, He was, We were, They were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do:  I did, You did, He did, We did, They did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have:  I had, You had, He had, We had, They had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say:  I said, You said, He said, We said, They said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go:  I went, You went, He went, We went, They went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house – objects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= a cadeira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Sofa / Couch = o sofá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 = a mesa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Window = a janela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Closet = armário de roupa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Cabinet = o gabinete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Carpet / Rug = o tapete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Curtains = as cortinas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