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FD27"/>
    <a:srgbClr val="F7923F"/>
    <a:srgbClr val="F8A45E"/>
    <a:srgbClr val="0E6866"/>
    <a:srgbClr val="CF3117"/>
    <a:srgbClr val="73D412"/>
    <a:srgbClr val="10A8C6"/>
    <a:srgbClr val="1CD2CE"/>
    <a:srgbClr val="BD06D0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B80F3-BE5E-400D-B21E-81687123AE75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FFA88-387C-4DE5-8E22-5C38BE0D9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FA88-387C-4DE5-8E22-5C38BE0D9CB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D637-0020-4212-A650-90A8A648C8ED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E563-D668-4430-B0C5-5A3355862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D637-0020-4212-A650-90A8A648C8ED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E563-D668-4430-B0C5-5A3355862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D637-0020-4212-A650-90A8A648C8ED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E563-D668-4430-B0C5-5A3355862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D637-0020-4212-A650-90A8A648C8ED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E563-D668-4430-B0C5-5A3355862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D637-0020-4212-A650-90A8A648C8ED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E563-D668-4430-B0C5-5A3355862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D637-0020-4212-A650-90A8A648C8ED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E563-D668-4430-B0C5-5A3355862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D637-0020-4212-A650-90A8A648C8ED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E563-D668-4430-B0C5-5A3355862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D637-0020-4212-A650-90A8A648C8ED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E563-D668-4430-B0C5-5A3355862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D637-0020-4212-A650-90A8A648C8ED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E563-D668-4430-B0C5-5A3355862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D637-0020-4212-A650-90A8A648C8ED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E563-D668-4430-B0C5-5A3355862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D637-0020-4212-A650-90A8A648C8ED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E563-D668-4430-B0C5-5A3355862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CD637-0020-4212-A650-90A8A648C8ED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FE563-D668-4430-B0C5-5A3355862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42872" y="2286000"/>
            <a:ext cx="1295400" cy="228600"/>
            <a:chOff x="3962400" y="2286000"/>
            <a:chExt cx="1295400" cy="228600"/>
          </a:xfrm>
        </p:grpSpPr>
        <p:sp>
          <p:nvSpPr>
            <p:cNvPr id="8" name="Oval 7"/>
            <p:cNvSpPr/>
            <p:nvPr/>
          </p:nvSpPr>
          <p:spPr>
            <a:xfrm>
              <a:off x="3962400" y="2286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495800" y="2286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029200" y="2286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09472" y="2971800"/>
            <a:ext cx="2395728" cy="2404872"/>
            <a:chOff x="3352800" y="2971800"/>
            <a:chExt cx="2395728" cy="2404872"/>
          </a:xfrm>
        </p:grpSpPr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3352800" y="2971800"/>
              <a:ext cx="109728" cy="1097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5638800" y="2971800"/>
              <a:ext cx="109728" cy="1097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4495800" y="2971800"/>
              <a:ext cx="109728" cy="1097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3352800" y="4114800"/>
              <a:ext cx="109728" cy="1097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5638800" y="4114800"/>
              <a:ext cx="109728" cy="1097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 flipH="1">
              <a:off x="3352800" y="5257800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4495800" y="5257800"/>
              <a:ext cx="109728" cy="1097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638800" y="5257800"/>
              <a:ext cx="109728" cy="1097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4495800" y="4114800"/>
              <a:ext cx="109728" cy="1097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61872" y="228600"/>
            <a:ext cx="2133600" cy="1709410"/>
            <a:chOff x="3657600" y="228600"/>
            <a:chExt cx="2133600" cy="1709410"/>
          </a:xfrm>
        </p:grpSpPr>
        <p:sp>
          <p:nvSpPr>
            <p:cNvPr id="5" name="TextBox 4"/>
            <p:cNvSpPr txBox="1"/>
            <p:nvPr/>
          </p:nvSpPr>
          <p:spPr>
            <a:xfrm>
              <a:off x="3657600" y="228600"/>
              <a:ext cx="21336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 smtClean="0">
                  <a:latin typeface="Droid Sans" pitchFamily="34" charset="0"/>
                  <a:ea typeface="Droid Sans" pitchFamily="34" charset="0"/>
                  <a:cs typeface="Droid Sans" pitchFamily="34" charset="0"/>
                </a:rPr>
                <a:t>#</a:t>
              </a:r>
              <a:r>
                <a:rPr lang="en-US" sz="9600" dirty="0" smtClean="0">
                  <a:latin typeface="Droid Sans" pitchFamily="34" charset="0"/>
                  <a:ea typeface="Droid Sans" pitchFamily="34" charset="0"/>
                  <a:cs typeface="Droid Sans" pitchFamily="34" charset="0"/>
                </a:rPr>
                <a:t>:</a:t>
              </a:r>
              <a:r>
                <a:rPr lang="en-US" sz="9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roid Sans" pitchFamily="34" charset="0"/>
                  <a:ea typeface="Droid Sans" pitchFamily="34" charset="0"/>
                  <a:cs typeface="Droid Sans" pitchFamily="34" charset="0"/>
                </a:rPr>
                <a:t>#</a:t>
              </a:r>
              <a:endParaRPr lang="en-US" sz="9600" dirty="0">
                <a:solidFill>
                  <a:schemeClr val="tx1">
                    <a:lumMod val="95000"/>
                    <a:lumOff val="5000"/>
                  </a:schemeClr>
                </a:solidFill>
                <a:latin typeface="Droid Sans" pitchFamily="34" charset="0"/>
                <a:ea typeface="Droid Sans" pitchFamily="34" charset="0"/>
                <a:cs typeface="Droid Sans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4947" y="1676400"/>
              <a:ext cx="6046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Droid Sans" pitchFamily="34" charset="0"/>
                  <a:ea typeface="Droid Sans" pitchFamily="34" charset="0"/>
                  <a:cs typeface="Droid Sans" pitchFamily="34" charset="0"/>
                </a:rPr>
                <a:t>SCORE</a:t>
              </a:r>
              <a:endParaRPr lang="en-US" sz="1050" dirty="0">
                <a:latin typeface="Droid Sans" pitchFamily="34" charset="0"/>
                <a:ea typeface="Droid Sans" pitchFamily="34" charset="0"/>
                <a:cs typeface="Droid Sans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98766" y="1676400"/>
              <a:ext cx="48763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Droid Sans" pitchFamily="34" charset="0"/>
                  <a:ea typeface="Droid Sans" pitchFamily="34" charset="0"/>
                  <a:cs typeface="Droid Sans" pitchFamily="34" charset="0"/>
                </a:rPr>
                <a:t>TIME</a:t>
              </a:r>
              <a:endParaRPr lang="en-US" sz="1050" dirty="0">
                <a:latin typeface="Droid Sans" pitchFamily="34" charset="0"/>
                <a:ea typeface="Droid Sans" pitchFamily="34" charset="0"/>
                <a:cs typeface="Droid Sans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447800" y="22860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367272" y="228600"/>
            <a:ext cx="2776728" cy="2286000"/>
            <a:chOff x="3505200" y="228600"/>
            <a:chExt cx="2776728" cy="2286000"/>
          </a:xfrm>
        </p:grpSpPr>
        <p:grpSp>
          <p:nvGrpSpPr>
            <p:cNvPr id="26" name="Group 6"/>
            <p:cNvGrpSpPr/>
            <p:nvPr/>
          </p:nvGrpSpPr>
          <p:grpSpPr>
            <a:xfrm>
              <a:off x="3886200" y="2286000"/>
              <a:ext cx="1295400" cy="228600"/>
              <a:chOff x="3962400" y="2286000"/>
              <a:chExt cx="1295400" cy="22860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3962400" y="2286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4495800" y="2286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029200" y="2286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2"/>
            <p:cNvGrpSpPr/>
            <p:nvPr/>
          </p:nvGrpSpPr>
          <p:grpSpPr>
            <a:xfrm>
              <a:off x="3505200" y="228600"/>
              <a:ext cx="2776728" cy="1709410"/>
              <a:chOff x="3657600" y="228600"/>
              <a:chExt cx="2776728" cy="1709410"/>
            </a:xfrm>
          </p:grpSpPr>
          <p:sp>
            <p:nvSpPr>
              <p:cNvPr id="29" name="TextBox 4"/>
              <p:cNvSpPr txBox="1"/>
              <p:nvPr/>
            </p:nvSpPr>
            <p:spPr>
              <a:xfrm>
                <a:off x="3657600" y="228600"/>
                <a:ext cx="277672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600" b="1" dirty="0" smtClean="0">
                    <a:latin typeface="Droid Sans" pitchFamily="34" charset="0"/>
                    <a:ea typeface="Droid Sans" pitchFamily="34" charset="0"/>
                    <a:cs typeface="Droid Sans" pitchFamily="34" charset="0"/>
                  </a:rPr>
                  <a:t>7  </a:t>
                </a:r>
                <a:r>
                  <a:rPr lang="en-US" sz="9600" dirty="0" smtClean="0">
                    <a:latin typeface="Droid Sans" pitchFamily="34" charset="0"/>
                    <a:ea typeface="Droid Sans" pitchFamily="34" charset="0"/>
                    <a:cs typeface="Droid Sans" pitchFamily="34" charset="0"/>
                  </a:rPr>
                  <a:t>2</a:t>
                </a:r>
                <a:endParaRPr lang="en-US" sz="9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roid Sans" pitchFamily="34" charset="0"/>
                  <a:ea typeface="Droid Sans" pitchFamily="34" charset="0"/>
                  <a:cs typeface="Droid Sans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814947" y="1676400"/>
                <a:ext cx="6046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latin typeface="Droid Sans" pitchFamily="34" charset="0"/>
                    <a:ea typeface="Droid Sans" pitchFamily="34" charset="0"/>
                    <a:cs typeface="Droid Sans" pitchFamily="34" charset="0"/>
                  </a:rPr>
                  <a:t>SCORE</a:t>
                </a:r>
                <a:endParaRPr lang="en-US" sz="1050" dirty="0">
                  <a:latin typeface="Droid Sans" pitchFamily="34" charset="0"/>
                  <a:ea typeface="Droid Sans" pitchFamily="34" charset="0"/>
                  <a:cs typeface="Droid Sans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998766" y="1676400"/>
                <a:ext cx="48763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latin typeface="Droid Sans" pitchFamily="34" charset="0"/>
                    <a:ea typeface="Droid Sans" pitchFamily="34" charset="0"/>
                    <a:cs typeface="Droid Sans" pitchFamily="34" charset="0"/>
                  </a:rPr>
                  <a:t>TIME</a:t>
                </a:r>
                <a:endParaRPr lang="en-US" sz="1050" dirty="0">
                  <a:latin typeface="Droid Sans" pitchFamily="34" charset="0"/>
                  <a:ea typeface="Droid Sans" pitchFamily="34" charset="0"/>
                  <a:cs typeface="Droid Sans" pitchFamily="34" charset="0"/>
                </a:endParaRPr>
              </a:p>
            </p:txBody>
          </p:sp>
        </p:grpSp>
      </p:grpSp>
      <p:sp>
        <p:nvSpPr>
          <p:cNvPr id="44" name="Oval 43"/>
          <p:cNvSpPr>
            <a:spLocks noChangeAspect="1"/>
          </p:cNvSpPr>
          <p:nvPr/>
        </p:nvSpPr>
        <p:spPr>
          <a:xfrm>
            <a:off x="6019800" y="2819400"/>
            <a:ext cx="457200" cy="457200"/>
          </a:xfrm>
          <a:prstGeom prst="ellipse">
            <a:avLst/>
          </a:prstGeom>
          <a:solidFill>
            <a:srgbClr val="10A8C6"/>
          </a:solidFill>
          <a:ln w="38100">
            <a:solidFill>
              <a:srgbClr val="10A8C6"/>
            </a:solidFill>
          </a:ln>
          <a:effectLst>
            <a:glow rad="63500">
              <a:srgbClr val="10A8C6">
                <a:alpha val="40000"/>
              </a:srgbClr>
            </a:glow>
            <a:outerShdw blurRad="12700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6019800" y="5105400"/>
            <a:ext cx="457200" cy="457200"/>
          </a:xfrm>
          <a:prstGeom prst="ellipse">
            <a:avLst/>
          </a:prstGeom>
          <a:noFill/>
          <a:ln w="38100">
            <a:solidFill>
              <a:srgbClr val="10A8C6"/>
            </a:solidFill>
          </a:ln>
          <a:effectLst>
            <a:glow rad="63500">
              <a:srgbClr val="10A8C6">
                <a:alpha val="40000"/>
              </a:srgbClr>
            </a:glow>
            <a:outerShdw blurRad="12700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6019800" y="3962400"/>
            <a:ext cx="457200" cy="457200"/>
          </a:xfrm>
          <a:prstGeom prst="ellipse">
            <a:avLst/>
          </a:prstGeom>
          <a:noFill/>
          <a:ln w="38100">
            <a:solidFill>
              <a:srgbClr val="10A8C6"/>
            </a:solidFill>
          </a:ln>
          <a:effectLst>
            <a:glow rad="63500">
              <a:srgbClr val="10A8C6">
                <a:alpha val="40000"/>
              </a:srgbClr>
            </a:glow>
            <a:outerShdw blurRad="12700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7162800" y="3962400"/>
            <a:ext cx="457200" cy="457200"/>
          </a:xfrm>
          <a:prstGeom prst="ellipse">
            <a:avLst/>
          </a:prstGeom>
          <a:noFill/>
          <a:ln w="38100">
            <a:solidFill>
              <a:srgbClr val="10A8C6"/>
            </a:solidFill>
          </a:ln>
          <a:effectLst>
            <a:glow rad="63500">
              <a:srgbClr val="10A8C6">
                <a:alpha val="40000"/>
              </a:srgbClr>
            </a:glow>
            <a:outerShdw blurRad="12700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8305800" y="3962400"/>
            <a:ext cx="457200" cy="457200"/>
          </a:xfrm>
          <a:prstGeom prst="ellipse">
            <a:avLst/>
          </a:prstGeom>
          <a:noFill/>
          <a:ln w="38100">
            <a:solidFill>
              <a:srgbClr val="10A8C6"/>
            </a:solidFill>
          </a:ln>
          <a:effectLst>
            <a:glow rad="63500">
              <a:srgbClr val="10A8C6">
                <a:alpha val="40000"/>
              </a:srgbClr>
            </a:glow>
            <a:outerShdw blurRad="12700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8305800" y="5105400"/>
            <a:ext cx="457200" cy="457200"/>
          </a:xfrm>
          <a:prstGeom prst="ellipse">
            <a:avLst/>
          </a:prstGeom>
          <a:noFill/>
          <a:ln w="38100">
            <a:solidFill>
              <a:srgbClr val="10A8C6"/>
            </a:solidFill>
          </a:ln>
          <a:effectLst>
            <a:glow rad="63500">
              <a:srgbClr val="10A8C6">
                <a:alpha val="40000"/>
              </a:srgbClr>
            </a:glow>
            <a:outerShdw blurRad="12700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7162800" y="5105400"/>
            <a:ext cx="457200" cy="457200"/>
          </a:xfrm>
          <a:prstGeom prst="ellipse">
            <a:avLst/>
          </a:prstGeom>
          <a:noFill/>
          <a:ln w="38100">
            <a:solidFill>
              <a:srgbClr val="10A8C6"/>
            </a:solidFill>
          </a:ln>
          <a:effectLst>
            <a:glow rad="63500">
              <a:srgbClr val="10A8C6">
                <a:alpha val="40000"/>
              </a:srgbClr>
            </a:glow>
            <a:outerShdw blurRad="12700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7162800" y="2819400"/>
            <a:ext cx="457200" cy="457200"/>
          </a:xfrm>
          <a:prstGeom prst="ellipse">
            <a:avLst/>
          </a:prstGeom>
          <a:noFill/>
          <a:ln w="38100">
            <a:solidFill>
              <a:srgbClr val="10A8C6"/>
            </a:solidFill>
          </a:ln>
          <a:effectLst>
            <a:glow rad="63500">
              <a:srgbClr val="10A8C6">
                <a:alpha val="40000"/>
              </a:srgbClr>
            </a:glow>
            <a:outerShdw blurRad="12700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8305800" y="2819400"/>
            <a:ext cx="457200" cy="457200"/>
          </a:xfrm>
          <a:prstGeom prst="ellipse">
            <a:avLst/>
          </a:prstGeom>
          <a:noFill/>
          <a:ln w="38100">
            <a:solidFill>
              <a:srgbClr val="10A8C6"/>
            </a:solidFill>
          </a:ln>
          <a:effectLst>
            <a:glow rad="63500">
              <a:srgbClr val="10A8C6">
                <a:alpha val="40000"/>
              </a:srgbClr>
            </a:glow>
            <a:outerShdw blurRad="12700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934200" y="22860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Flash</a:t>
            </a:r>
            <a:endParaRPr lang="en-US" dirty="0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7162800" y="2819400"/>
            <a:ext cx="457200" cy="457200"/>
          </a:xfrm>
          <a:prstGeom prst="ellipse">
            <a:avLst/>
          </a:prstGeom>
          <a:solidFill>
            <a:srgbClr val="10A8C6"/>
          </a:solidFill>
          <a:ln w="38100">
            <a:solidFill>
              <a:srgbClr val="10A8C6"/>
            </a:solidFill>
          </a:ln>
          <a:effectLst>
            <a:glow rad="63500">
              <a:srgbClr val="10A8C6">
                <a:alpha val="40000"/>
              </a:srgbClr>
            </a:glow>
            <a:outerShdw blurRad="12700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05800" y="2819400"/>
            <a:ext cx="457200" cy="457200"/>
          </a:xfrm>
          <a:prstGeom prst="ellipse">
            <a:avLst/>
          </a:prstGeom>
          <a:solidFill>
            <a:srgbClr val="10A8C6"/>
          </a:solidFill>
          <a:ln w="38100">
            <a:solidFill>
              <a:srgbClr val="10A8C6"/>
            </a:solidFill>
          </a:ln>
          <a:effectLst>
            <a:glow rad="63500">
              <a:srgbClr val="10A8C6">
                <a:alpha val="40000"/>
              </a:srgbClr>
            </a:glow>
            <a:outerShdw blurRad="12700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305800" y="3962400"/>
            <a:ext cx="457200" cy="457200"/>
          </a:xfrm>
          <a:prstGeom prst="ellipse">
            <a:avLst/>
          </a:prstGeom>
          <a:solidFill>
            <a:srgbClr val="10A8C6"/>
          </a:solidFill>
          <a:ln w="38100">
            <a:solidFill>
              <a:srgbClr val="10A8C6"/>
            </a:solidFill>
          </a:ln>
          <a:effectLst>
            <a:glow rad="63500">
              <a:srgbClr val="10A8C6">
                <a:alpha val="40000"/>
              </a:srgbClr>
            </a:glow>
            <a:outerShdw blurRad="12700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7162800" y="3962400"/>
            <a:ext cx="457200" cy="457200"/>
          </a:xfrm>
          <a:prstGeom prst="ellipse">
            <a:avLst/>
          </a:prstGeom>
          <a:solidFill>
            <a:srgbClr val="10A8C6"/>
          </a:solidFill>
          <a:ln w="38100">
            <a:solidFill>
              <a:srgbClr val="10A8C6"/>
            </a:solidFill>
          </a:ln>
          <a:effectLst>
            <a:glow rad="63500">
              <a:srgbClr val="10A8C6">
                <a:alpha val="40000"/>
              </a:srgbClr>
            </a:glow>
            <a:outerShdw blurRad="12700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8305800" y="5105400"/>
            <a:ext cx="457200" cy="457200"/>
          </a:xfrm>
          <a:prstGeom prst="ellipse">
            <a:avLst/>
          </a:prstGeom>
          <a:solidFill>
            <a:srgbClr val="10A8C6"/>
          </a:solidFill>
          <a:ln w="38100">
            <a:solidFill>
              <a:srgbClr val="10A8C6"/>
            </a:solidFill>
          </a:ln>
          <a:effectLst>
            <a:glow rad="63500">
              <a:srgbClr val="10A8C6">
                <a:alpha val="40000"/>
              </a:srgbClr>
            </a:glow>
            <a:outerShdw blurRad="12700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7162800" y="5105400"/>
            <a:ext cx="457200" cy="457200"/>
          </a:xfrm>
          <a:prstGeom prst="ellipse">
            <a:avLst/>
          </a:prstGeom>
          <a:solidFill>
            <a:srgbClr val="10A8C6"/>
          </a:solidFill>
          <a:ln w="38100">
            <a:solidFill>
              <a:srgbClr val="10A8C6"/>
            </a:solidFill>
          </a:ln>
          <a:effectLst>
            <a:glow rad="63500">
              <a:srgbClr val="10A8C6">
                <a:alpha val="40000"/>
              </a:srgbClr>
            </a:glow>
            <a:outerShdw blurRad="12700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6019800" y="5105400"/>
            <a:ext cx="457200" cy="457200"/>
          </a:xfrm>
          <a:prstGeom prst="ellipse">
            <a:avLst/>
          </a:prstGeom>
          <a:solidFill>
            <a:srgbClr val="10A8C6"/>
          </a:solidFill>
          <a:ln w="38100">
            <a:solidFill>
              <a:srgbClr val="10A8C6"/>
            </a:solidFill>
          </a:ln>
          <a:effectLst>
            <a:glow rad="63500">
              <a:srgbClr val="10A8C6">
                <a:alpha val="40000"/>
              </a:srgbClr>
            </a:glow>
            <a:outerShdw blurRad="12700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019800" y="3962400"/>
            <a:ext cx="457200" cy="457200"/>
          </a:xfrm>
          <a:prstGeom prst="ellipse">
            <a:avLst/>
          </a:prstGeom>
          <a:solidFill>
            <a:srgbClr val="10A8C6"/>
          </a:solidFill>
          <a:ln w="38100">
            <a:solidFill>
              <a:srgbClr val="10A8C6"/>
            </a:solidFill>
          </a:ln>
          <a:effectLst>
            <a:glow rad="63500">
              <a:srgbClr val="10A8C6">
                <a:alpha val="40000"/>
              </a:srgbClr>
            </a:glow>
            <a:outerShdw blurRad="12700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5181600" y="2514600"/>
            <a:ext cx="457200" cy="457200"/>
          </a:xfrm>
          <a:prstGeom prst="ellipse">
            <a:avLst/>
          </a:prstGeom>
          <a:solidFill>
            <a:srgbClr val="BD06D0"/>
          </a:solidFill>
          <a:ln w="38100">
            <a:solidFill>
              <a:srgbClr val="10A8C6"/>
            </a:solidFill>
          </a:ln>
          <a:effectLst>
            <a:glow rad="63500">
              <a:srgbClr val="BD06D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5257800" y="3124200"/>
            <a:ext cx="304800" cy="304800"/>
          </a:xfrm>
          <a:prstGeom prst="ellipse">
            <a:avLst/>
          </a:prstGeom>
          <a:solidFill>
            <a:srgbClr val="10A8C6"/>
          </a:solidFill>
          <a:ln w="38100">
            <a:solidFill>
              <a:srgbClr val="10A8C6"/>
            </a:solidFill>
          </a:ln>
          <a:effectLst>
            <a:outerShdw blurRad="12700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5029200" y="3962400"/>
            <a:ext cx="457200" cy="457200"/>
          </a:xfrm>
          <a:prstGeom prst="ellipse">
            <a:avLst/>
          </a:prstGeom>
          <a:solidFill>
            <a:srgbClr val="10A8C6"/>
          </a:solidFill>
          <a:ln w="38100">
            <a:solidFill>
              <a:srgbClr val="10A8C6"/>
            </a:solidFill>
          </a:ln>
          <a:effectLst>
            <a:glow rad="63500">
              <a:srgbClr val="10A8C6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5943600" y="228600"/>
            <a:ext cx="2819400" cy="5334000"/>
            <a:chOff x="5943600" y="228600"/>
            <a:chExt cx="2819400" cy="5334000"/>
          </a:xfrm>
        </p:grpSpPr>
        <p:grpSp>
          <p:nvGrpSpPr>
            <p:cNvPr id="5" name="Group 24"/>
            <p:cNvGrpSpPr/>
            <p:nvPr/>
          </p:nvGrpSpPr>
          <p:grpSpPr>
            <a:xfrm>
              <a:off x="6138672" y="228600"/>
              <a:ext cx="2505456" cy="5148072"/>
              <a:chOff x="3352800" y="228600"/>
              <a:chExt cx="2505456" cy="5148072"/>
            </a:xfrm>
          </p:grpSpPr>
          <p:grpSp>
            <p:nvGrpSpPr>
              <p:cNvPr id="16" name="Group 6"/>
              <p:cNvGrpSpPr/>
              <p:nvPr/>
            </p:nvGrpSpPr>
            <p:grpSpPr>
              <a:xfrm>
                <a:off x="3886200" y="2286000"/>
                <a:ext cx="1295400" cy="228600"/>
                <a:chOff x="3962400" y="2286000"/>
                <a:chExt cx="1295400" cy="22860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962400" y="2286000"/>
                  <a:ext cx="228600" cy="228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4495800" y="2286000"/>
                  <a:ext cx="228600" cy="228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5029200" y="2286000"/>
                  <a:ext cx="228600" cy="228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0"/>
              <p:cNvGrpSpPr/>
              <p:nvPr/>
            </p:nvGrpSpPr>
            <p:grpSpPr>
              <a:xfrm>
                <a:off x="3352800" y="2971800"/>
                <a:ext cx="2505456" cy="2404872"/>
                <a:chOff x="3352800" y="2971800"/>
                <a:chExt cx="2505456" cy="2404872"/>
              </a:xfrm>
            </p:grpSpPr>
            <p:sp>
              <p:nvSpPr>
                <p:cNvPr id="22" name="Oval 21"/>
                <p:cNvSpPr>
                  <a:spLocks noChangeAspect="1"/>
                </p:cNvSpPr>
                <p:nvPr/>
              </p:nvSpPr>
              <p:spPr>
                <a:xfrm>
                  <a:off x="3352800" y="2971800"/>
                  <a:ext cx="109728" cy="1097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>
                  <a:spLocks noChangeAspect="1"/>
                </p:cNvSpPr>
                <p:nvPr/>
              </p:nvSpPr>
              <p:spPr>
                <a:xfrm>
                  <a:off x="5715000" y="2971800"/>
                  <a:ext cx="109728" cy="1097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4572000" y="2971800"/>
                  <a:ext cx="109728" cy="1097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3352800" y="4114800"/>
                  <a:ext cx="109728" cy="1097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>
                  <a:spLocks noChangeAspect="1"/>
                </p:cNvSpPr>
                <p:nvPr/>
              </p:nvSpPr>
              <p:spPr>
                <a:xfrm flipH="1">
                  <a:off x="3352800" y="5257800"/>
                  <a:ext cx="118872" cy="11887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>
                  <a:spLocks noChangeAspect="1"/>
                </p:cNvSpPr>
                <p:nvPr/>
              </p:nvSpPr>
              <p:spPr>
                <a:xfrm>
                  <a:off x="4572000" y="5257800"/>
                  <a:ext cx="109728" cy="1097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>
                  <a:spLocks noChangeAspect="1"/>
                </p:cNvSpPr>
                <p:nvPr/>
              </p:nvSpPr>
              <p:spPr>
                <a:xfrm>
                  <a:off x="5748528" y="5257800"/>
                  <a:ext cx="109728" cy="1097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22"/>
              <p:cNvGrpSpPr/>
              <p:nvPr/>
            </p:nvGrpSpPr>
            <p:grpSpPr>
              <a:xfrm>
                <a:off x="3505200" y="228600"/>
                <a:ext cx="2133600" cy="1709410"/>
                <a:chOff x="3657600" y="228600"/>
                <a:chExt cx="2133600" cy="1709410"/>
              </a:xfrm>
            </p:grpSpPr>
            <p:sp>
              <p:nvSpPr>
                <p:cNvPr id="19" name="TextBox 4"/>
                <p:cNvSpPr txBox="1"/>
                <p:nvPr/>
              </p:nvSpPr>
              <p:spPr>
                <a:xfrm>
                  <a:off x="3657600" y="228600"/>
                  <a:ext cx="2133600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600" b="1" dirty="0" smtClean="0">
                      <a:latin typeface="Droid Sans" pitchFamily="34" charset="0"/>
                      <a:ea typeface="Droid Sans" pitchFamily="34" charset="0"/>
                      <a:cs typeface="Droid Sans" pitchFamily="34" charset="0"/>
                    </a:rPr>
                    <a:t>#</a:t>
                  </a:r>
                  <a:r>
                    <a:rPr lang="en-US" sz="9600" dirty="0" smtClean="0">
                      <a:latin typeface="Droid Sans" pitchFamily="34" charset="0"/>
                      <a:ea typeface="Droid Sans" pitchFamily="34" charset="0"/>
                      <a:cs typeface="Droid Sans" pitchFamily="34" charset="0"/>
                    </a:rPr>
                    <a:t>:</a:t>
                  </a:r>
                  <a:r>
                    <a:rPr lang="en-US" sz="9600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Droid Sans" pitchFamily="34" charset="0"/>
                      <a:ea typeface="Droid Sans" pitchFamily="34" charset="0"/>
                      <a:cs typeface="Droid Sans" pitchFamily="34" charset="0"/>
                    </a:rPr>
                    <a:t>#</a:t>
                  </a:r>
                  <a:endParaRPr lang="en-US" sz="9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roid Sans" pitchFamily="34" charset="0"/>
                    <a:ea typeface="Droid Sans" pitchFamily="34" charset="0"/>
                    <a:cs typeface="Droid Sans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814947" y="1676400"/>
                  <a:ext cx="60465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>
                      <a:latin typeface="Droid Sans" pitchFamily="34" charset="0"/>
                      <a:ea typeface="Droid Sans" pitchFamily="34" charset="0"/>
                      <a:cs typeface="Droid Sans" pitchFamily="34" charset="0"/>
                    </a:rPr>
                    <a:t>SCORE</a:t>
                  </a:r>
                  <a:endParaRPr lang="en-US" sz="1050" dirty="0">
                    <a:latin typeface="Droid Sans" pitchFamily="34" charset="0"/>
                    <a:ea typeface="Droid Sans" pitchFamily="34" charset="0"/>
                    <a:cs typeface="Droid Sans" pitchFamily="34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998766" y="1676400"/>
                  <a:ext cx="48763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>
                      <a:latin typeface="Droid Sans" pitchFamily="34" charset="0"/>
                      <a:ea typeface="Droid Sans" pitchFamily="34" charset="0"/>
                      <a:cs typeface="Droid Sans" pitchFamily="34" charset="0"/>
                    </a:rPr>
                    <a:t>TIME</a:t>
                  </a:r>
                  <a:endParaRPr lang="en-US" sz="1050" dirty="0">
                    <a:latin typeface="Droid Sans" pitchFamily="34" charset="0"/>
                    <a:ea typeface="Droid Sans" pitchFamily="34" charset="0"/>
                    <a:cs typeface="Droid Sans" pitchFamily="34" charset="0"/>
                  </a:endParaRPr>
                </a:p>
              </p:txBody>
            </p:sp>
          </p:grpSp>
        </p:grp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5943600" y="2819400"/>
              <a:ext cx="457200" cy="457200"/>
            </a:xfrm>
            <a:prstGeom prst="ellipse">
              <a:avLst/>
            </a:prstGeom>
            <a:noFill/>
            <a:ln w="38100">
              <a:solidFill>
                <a:srgbClr val="73D412"/>
              </a:solidFill>
            </a:ln>
            <a:effectLst>
              <a:glow rad="63500">
                <a:srgbClr val="73D412">
                  <a:alpha val="40000"/>
                </a:srgbClr>
              </a:glow>
              <a:outerShdw blurRad="12700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58000" y="228600"/>
              <a:ext cx="877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Correct</a:t>
              </a:r>
              <a:endParaRPr lang="en-US" dirty="0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7162800" y="2819400"/>
              <a:ext cx="457200" cy="457200"/>
            </a:xfrm>
            <a:prstGeom prst="ellipse">
              <a:avLst/>
            </a:prstGeom>
            <a:noFill/>
            <a:ln w="38100">
              <a:solidFill>
                <a:srgbClr val="73D412"/>
              </a:solidFill>
            </a:ln>
            <a:effectLst>
              <a:glow rad="63500">
                <a:srgbClr val="73D412">
                  <a:alpha val="40000"/>
                </a:srgbClr>
              </a:glow>
              <a:outerShdw blurRad="12700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8305800" y="2819400"/>
              <a:ext cx="457200" cy="457200"/>
            </a:xfrm>
            <a:prstGeom prst="ellipse">
              <a:avLst/>
            </a:prstGeom>
            <a:noFill/>
            <a:ln w="38100">
              <a:solidFill>
                <a:srgbClr val="73D412"/>
              </a:solidFill>
            </a:ln>
            <a:effectLst>
              <a:glow rad="63500">
                <a:srgbClr val="73D412">
                  <a:alpha val="40000"/>
                </a:srgbClr>
              </a:glow>
              <a:outerShdw blurRad="12700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7162800" y="3962400"/>
              <a:ext cx="457200" cy="457200"/>
              <a:chOff x="7162800" y="3962400"/>
              <a:chExt cx="457200" cy="457200"/>
            </a:xfrm>
          </p:grpSpPr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7162800" y="3962400"/>
                <a:ext cx="457200" cy="457200"/>
              </a:xfrm>
              <a:prstGeom prst="ellipse">
                <a:avLst/>
              </a:prstGeom>
              <a:noFill/>
              <a:ln w="38100">
                <a:solidFill>
                  <a:srgbClr val="73D412"/>
                </a:solidFill>
              </a:ln>
              <a:effectLst>
                <a:glow rad="63500">
                  <a:srgbClr val="73D412">
                    <a:alpha val="40000"/>
                  </a:srgbClr>
                </a:glow>
                <a:outerShdw blurRad="12700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>
                <a:off x="7357872" y="4114800"/>
                <a:ext cx="109728" cy="10972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5943600" y="3962400"/>
              <a:ext cx="457200" cy="457200"/>
            </a:xfrm>
            <a:prstGeom prst="ellipse">
              <a:avLst/>
            </a:prstGeom>
            <a:noFill/>
            <a:ln w="38100">
              <a:solidFill>
                <a:srgbClr val="73D412"/>
              </a:solidFill>
            </a:ln>
            <a:effectLst>
              <a:glow rad="63500">
                <a:srgbClr val="73D412">
                  <a:alpha val="40000"/>
                </a:srgbClr>
              </a:glow>
              <a:outerShdw blurRad="12700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5943600" y="5105400"/>
              <a:ext cx="457200" cy="457200"/>
            </a:xfrm>
            <a:prstGeom prst="ellipse">
              <a:avLst/>
            </a:prstGeom>
            <a:noFill/>
            <a:ln w="38100">
              <a:solidFill>
                <a:srgbClr val="73D412"/>
              </a:solidFill>
            </a:ln>
            <a:effectLst>
              <a:glow rad="63500">
                <a:srgbClr val="73D412">
                  <a:alpha val="40000"/>
                </a:srgbClr>
              </a:glow>
              <a:outerShdw blurRad="12700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7162800" y="5105400"/>
              <a:ext cx="457200" cy="457200"/>
            </a:xfrm>
            <a:prstGeom prst="ellipse">
              <a:avLst/>
            </a:prstGeom>
            <a:noFill/>
            <a:ln w="38100">
              <a:solidFill>
                <a:srgbClr val="73D412"/>
              </a:solidFill>
            </a:ln>
            <a:effectLst>
              <a:glow rad="63500">
                <a:srgbClr val="73D412">
                  <a:alpha val="40000"/>
                </a:srgbClr>
              </a:glow>
              <a:outerShdw blurRad="12700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8305800" y="5105400"/>
              <a:ext cx="457200" cy="457200"/>
            </a:xfrm>
            <a:prstGeom prst="ellipse">
              <a:avLst/>
            </a:prstGeom>
            <a:noFill/>
            <a:ln w="38100">
              <a:solidFill>
                <a:srgbClr val="73D412"/>
              </a:solidFill>
            </a:ln>
            <a:effectLst>
              <a:glow rad="63500">
                <a:srgbClr val="73D412">
                  <a:alpha val="40000"/>
                </a:srgbClr>
              </a:glow>
              <a:outerShdw blurRad="12700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8305800" y="3962400"/>
              <a:ext cx="457200" cy="457200"/>
              <a:chOff x="7162800" y="3962400"/>
              <a:chExt cx="457200" cy="457200"/>
            </a:xfrm>
          </p:grpSpPr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7162800" y="3962400"/>
                <a:ext cx="457200" cy="457200"/>
              </a:xfrm>
              <a:prstGeom prst="ellipse">
                <a:avLst/>
              </a:prstGeom>
              <a:noFill/>
              <a:ln w="38100">
                <a:solidFill>
                  <a:srgbClr val="73D412"/>
                </a:solidFill>
              </a:ln>
              <a:effectLst>
                <a:glow rad="63500">
                  <a:srgbClr val="73D412">
                    <a:alpha val="40000"/>
                  </a:srgbClr>
                </a:glow>
                <a:outerShdw blurRad="12700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7357872" y="4114800"/>
                <a:ext cx="109728" cy="10972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1109472" y="304800"/>
            <a:ext cx="2505456" cy="5148072"/>
            <a:chOff x="6138672" y="228600"/>
            <a:chExt cx="2505456" cy="5148072"/>
          </a:xfrm>
        </p:grpSpPr>
        <p:grpSp>
          <p:nvGrpSpPr>
            <p:cNvPr id="65" name="Group 24"/>
            <p:cNvGrpSpPr/>
            <p:nvPr/>
          </p:nvGrpSpPr>
          <p:grpSpPr>
            <a:xfrm>
              <a:off x="6138672" y="228600"/>
              <a:ext cx="2505456" cy="5148072"/>
              <a:chOff x="3352800" y="228600"/>
              <a:chExt cx="2505456" cy="5148072"/>
            </a:xfrm>
          </p:grpSpPr>
          <p:grpSp>
            <p:nvGrpSpPr>
              <p:cNvPr id="80" name="Group 6"/>
              <p:cNvGrpSpPr/>
              <p:nvPr/>
            </p:nvGrpSpPr>
            <p:grpSpPr>
              <a:xfrm>
                <a:off x="3886200" y="2286000"/>
                <a:ext cx="1295400" cy="228600"/>
                <a:chOff x="3962400" y="2286000"/>
                <a:chExt cx="1295400" cy="228600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3962400" y="2286000"/>
                  <a:ext cx="228600" cy="228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495800" y="2286000"/>
                  <a:ext cx="228600" cy="228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5029200" y="2286000"/>
                  <a:ext cx="228600" cy="228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10"/>
              <p:cNvGrpSpPr/>
              <p:nvPr/>
            </p:nvGrpSpPr>
            <p:grpSpPr>
              <a:xfrm>
                <a:off x="3352800" y="2971800"/>
                <a:ext cx="2505456" cy="2404872"/>
                <a:chOff x="3352800" y="2971800"/>
                <a:chExt cx="2505456" cy="2404872"/>
              </a:xfrm>
            </p:grpSpPr>
            <p:sp>
              <p:nvSpPr>
                <p:cNvPr id="86" name="Oval 85"/>
                <p:cNvSpPr>
                  <a:spLocks noChangeAspect="1"/>
                </p:cNvSpPr>
                <p:nvPr/>
              </p:nvSpPr>
              <p:spPr>
                <a:xfrm>
                  <a:off x="3352800" y="2971800"/>
                  <a:ext cx="109728" cy="1097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5715000" y="2971800"/>
                  <a:ext cx="109728" cy="1097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>
                  <a:spLocks noChangeAspect="1"/>
                </p:cNvSpPr>
                <p:nvPr/>
              </p:nvSpPr>
              <p:spPr>
                <a:xfrm>
                  <a:off x="4572000" y="2971800"/>
                  <a:ext cx="109728" cy="1097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>
                  <a:spLocks noChangeAspect="1"/>
                </p:cNvSpPr>
                <p:nvPr/>
              </p:nvSpPr>
              <p:spPr>
                <a:xfrm>
                  <a:off x="3352800" y="4114800"/>
                  <a:ext cx="109728" cy="1097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>
                  <a:spLocks noChangeAspect="1"/>
                </p:cNvSpPr>
                <p:nvPr/>
              </p:nvSpPr>
              <p:spPr>
                <a:xfrm flipH="1">
                  <a:off x="3352800" y="5257800"/>
                  <a:ext cx="118872" cy="11887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>
                  <a:spLocks noChangeAspect="1"/>
                </p:cNvSpPr>
                <p:nvPr/>
              </p:nvSpPr>
              <p:spPr>
                <a:xfrm>
                  <a:off x="4572000" y="5257800"/>
                  <a:ext cx="109728" cy="1097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>
                  <a:spLocks noChangeAspect="1"/>
                </p:cNvSpPr>
                <p:nvPr/>
              </p:nvSpPr>
              <p:spPr>
                <a:xfrm>
                  <a:off x="5748528" y="5257800"/>
                  <a:ext cx="109728" cy="1097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22"/>
              <p:cNvGrpSpPr/>
              <p:nvPr/>
            </p:nvGrpSpPr>
            <p:grpSpPr>
              <a:xfrm>
                <a:off x="3505200" y="228600"/>
                <a:ext cx="2133600" cy="1709410"/>
                <a:chOff x="3657600" y="228600"/>
                <a:chExt cx="2133600" cy="1709410"/>
              </a:xfrm>
            </p:grpSpPr>
            <p:sp>
              <p:nvSpPr>
                <p:cNvPr id="83" name="TextBox 4"/>
                <p:cNvSpPr txBox="1"/>
                <p:nvPr/>
              </p:nvSpPr>
              <p:spPr>
                <a:xfrm>
                  <a:off x="3657600" y="228600"/>
                  <a:ext cx="2133600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600" b="1" dirty="0" smtClean="0">
                      <a:latin typeface="Droid Sans" pitchFamily="34" charset="0"/>
                      <a:ea typeface="Droid Sans" pitchFamily="34" charset="0"/>
                      <a:cs typeface="Droid Sans" pitchFamily="34" charset="0"/>
                    </a:rPr>
                    <a:t>#</a:t>
                  </a:r>
                  <a:r>
                    <a:rPr lang="en-US" sz="9600" dirty="0" smtClean="0">
                      <a:latin typeface="Droid Sans" pitchFamily="34" charset="0"/>
                      <a:ea typeface="Droid Sans" pitchFamily="34" charset="0"/>
                      <a:cs typeface="Droid Sans" pitchFamily="34" charset="0"/>
                    </a:rPr>
                    <a:t>:</a:t>
                  </a:r>
                  <a:r>
                    <a:rPr lang="en-US" sz="9600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Droid Sans" pitchFamily="34" charset="0"/>
                      <a:ea typeface="Droid Sans" pitchFamily="34" charset="0"/>
                      <a:cs typeface="Droid Sans" pitchFamily="34" charset="0"/>
                    </a:rPr>
                    <a:t>#</a:t>
                  </a:r>
                  <a:endParaRPr lang="en-US" sz="9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roid Sans" pitchFamily="34" charset="0"/>
                    <a:ea typeface="Droid Sans" pitchFamily="34" charset="0"/>
                    <a:cs typeface="Droid Sans" pitchFamily="34" charset="0"/>
                  </a:endParaRPr>
                </a:p>
              </p:txBody>
            </p:sp>
            <p:sp>
              <p:nvSpPr>
                <p:cNvPr id="84" name="TextBox 19"/>
                <p:cNvSpPr txBox="1"/>
                <p:nvPr/>
              </p:nvSpPr>
              <p:spPr>
                <a:xfrm>
                  <a:off x="3814947" y="1676400"/>
                  <a:ext cx="60465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>
                      <a:latin typeface="Droid Sans" pitchFamily="34" charset="0"/>
                      <a:ea typeface="Droid Sans" pitchFamily="34" charset="0"/>
                      <a:cs typeface="Droid Sans" pitchFamily="34" charset="0"/>
                    </a:rPr>
                    <a:t>SCORE</a:t>
                  </a:r>
                  <a:endParaRPr lang="en-US" sz="1050" dirty="0">
                    <a:latin typeface="Droid Sans" pitchFamily="34" charset="0"/>
                    <a:ea typeface="Droid Sans" pitchFamily="34" charset="0"/>
                    <a:cs typeface="Droid Sans" pitchFamily="34" charset="0"/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4998766" y="1676400"/>
                  <a:ext cx="48763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>
                      <a:latin typeface="Droid Sans" pitchFamily="34" charset="0"/>
                      <a:ea typeface="Droid Sans" pitchFamily="34" charset="0"/>
                      <a:cs typeface="Droid Sans" pitchFamily="34" charset="0"/>
                    </a:rPr>
                    <a:t>TIME</a:t>
                  </a:r>
                  <a:endParaRPr lang="en-US" sz="1050" dirty="0">
                    <a:latin typeface="Droid Sans" pitchFamily="34" charset="0"/>
                    <a:ea typeface="Droid Sans" pitchFamily="34" charset="0"/>
                    <a:cs typeface="Droid Sans" pitchFamily="34" charset="0"/>
                  </a:endParaRPr>
                </a:p>
              </p:txBody>
            </p:sp>
          </p:grpSp>
        </p:grpSp>
        <p:sp>
          <p:nvSpPr>
            <p:cNvPr id="67" name="TextBox 66"/>
            <p:cNvSpPr txBox="1"/>
            <p:nvPr/>
          </p:nvSpPr>
          <p:spPr>
            <a:xfrm>
              <a:off x="6858000" y="228600"/>
              <a:ext cx="1029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Incorrect</a:t>
              </a:r>
              <a:endParaRPr lang="en-US" dirty="0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7162800" y="2819400"/>
              <a:ext cx="457200" cy="457200"/>
            </a:xfrm>
            <a:prstGeom prst="ellipse">
              <a:avLst/>
            </a:prstGeom>
            <a:noFill/>
            <a:ln w="38100">
              <a:solidFill>
                <a:srgbClr val="CF3117"/>
              </a:solidFill>
            </a:ln>
            <a:effectLst>
              <a:glow rad="63500">
                <a:srgbClr val="CF3117">
                  <a:alpha val="40000"/>
                </a:srgbClr>
              </a:glow>
              <a:outerShdw blurRad="12700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7357872" y="4114800"/>
              <a:ext cx="109728" cy="1097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8500872" y="4114800"/>
              <a:ext cx="109728" cy="1097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Oval 95"/>
          <p:cNvSpPr>
            <a:spLocks noChangeAspect="1"/>
          </p:cNvSpPr>
          <p:nvPr/>
        </p:nvSpPr>
        <p:spPr>
          <a:xfrm>
            <a:off x="3276600" y="2895600"/>
            <a:ext cx="457200" cy="457200"/>
          </a:xfrm>
          <a:prstGeom prst="ellipse">
            <a:avLst/>
          </a:prstGeom>
          <a:noFill/>
          <a:ln w="38100">
            <a:solidFill>
              <a:srgbClr val="CF3117"/>
            </a:solidFill>
          </a:ln>
          <a:effectLst>
            <a:glow rad="63500">
              <a:srgbClr val="CF3117">
                <a:alpha val="40000"/>
              </a:srgbClr>
            </a:glow>
            <a:outerShdw blurRad="12700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3276600" y="4038600"/>
            <a:ext cx="457200" cy="457200"/>
          </a:xfrm>
          <a:prstGeom prst="ellipse">
            <a:avLst/>
          </a:prstGeom>
          <a:noFill/>
          <a:ln w="38100">
            <a:solidFill>
              <a:srgbClr val="CF3117"/>
            </a:solidFill>
          </a:ln>
          <a:effectLst>
            <a:glow rad="63500">
              <a:srgbClr val="CF3117">
                <a:alpha val="40000"/>
              </a:srgbClr>
            </a:glow>
            <a:outerShdw blurRad="12700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2133600" y="4038600"/>
            <a:ext cx="457200" cy="457200"/>
          </a:xfrm>
          <a:prstGeom prst="ellipse">
            <a:avLst/>
          </a:prstGeom>
          <a:noFill/>
          <a:ln w="38100">
            <a:solidFill>
              <a:srgbClr val="CF3117"/>
            </a:solidFill>
          </a:ln>
          <a:effectLst>
            <a:glow rad="63500">
              <a:srgbClr val="CF3117">
                <a:alpha val="40000"/>
              </a:srgbClr>
            </a:glow>
            <a:outerShdw blurRad="12700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914400" y="4038600"/>
            <a:ext cx="457200" cy="457200"/>
          </a:xfrm>
          <a:prstGeom prst="ellipse">
            <a:avLst/>
          </a:prstGeom>
          <a:noFill/>
          <a:ln w="38100">
            <a:solidFill>
              <a:srgbClr val="CF3117"/>
            </a:solidFill>
          </a:ln>
          <a:effectLst>
            <a:glow rad="63500">
              <a:srgbClr val="CF3117">
                <a:alpha val="40000"/>
              </a:srgbClr>
            </a:glow>
            <a:outerShdw blurRad="12700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914400" y="5181600"/>
            <a:ext cx="457200" cy="457200"/>
          </a:xfrm>
          <a:prstGeom prst="ellipse">
            <a:avLst/>
          </a:prstGeom>
          <a:noFill/>
          <a:ln w="38100">
            <a:solidFill>
              <a:srgbClr val="CF3117"/>
            </a:solidFill>
          </a:ln>
          <a:effectLst>
            <a:glow rad="63500">
              <a:srgbClr val="CF3117">
                <a:alpha val="40000"/>
              </a:srgbClr>
            </a:glow>
            <a:outerShdw blurRad="12700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2133600" y="5181600"/>
            <a:ext cx="457200" cy="457200"/>
          </a:xfrm>
          <a:prstGeom prst="ellipse">
            <a:avLst/>
          </a:prstGeom>
          <a:noFill/>
          <a:ln w="38100">
            <a:solidFill>
              <a:srgbClr val="CF3117"/>
            </a:solidFill>
          </a:ln>
          <a:effectLst>
            <a:glow rad="63500">
              <a:srgbClr val="CF3117">
                <a:alpha val="40000"/>
              </a:srgbClr>
            </a:glow>
            <a:outerShdw blurRad="12700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276600" y="5181600"/>
            <a:ext cx="457200" cy="457200"/>
          </a:xfrm>
          <a:prstGeom prst="ellipse">
            <a:avLst/>
          </a:prstGeom>
          <a:noFill/>
          <a:ln w="38100">
            <a:solidFill>
              <a:srgbClr val="CF3117"/>
            </a:solidFill>
          </a:ln>
          <a:effectLst>
            <a:glow rad="63500">
              <a:srgbClr val="CF3117">
                <a:alpha val="40000"/>
              </a:srgbClr>
            </a:glow>
            <a:outerShdw blurRad="12700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914400" y="2895600"/>
            <a:ext cx="457200" cy="457200"/>
          </a:xfrm>
          <a:prstGeom prst="ellipse">
            <a:avLst/>
          </a:prstGeom>
          <a:noFill/>
          <a:ln w="38100">
            <a:solidFill>
              <a:srgbClr val="CF3117"/>
            </a:solidFill>
          </a:ln>
          <a:effectLst>
            <a:glow rad="63500">
              <a:srgbClr val="CF3117">
                <a:alpha val="40000"/>
              </a:srgbClr>
            </a:glow>
            <a:outerShdw blurRad="12700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Old Graphics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990600"/>
            <a:ext cx="5905500" cy="4968121"/>
            <a:chOff x="266700" y="1219200"/>
            <a:chExt cx="5905500" cy="4968121"/>
          </a:xfrm>
        </p:grpSpPr>
        <p:sp>
          <p:nvSpPr>
            <p:cNvPr id="5" name="TextBox 5"/>
            <p:cNvSpPr txBox="1"/>
            <p:nvPr/>
          </p:nvSpPr>
          <p:spPr>
            <a:xfrm>
              <a:off x="266700" y="1748135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 smtClean="0">
                  <a:solidFill>
                    <a:srgbClr val="10A8C6"/>
                  </a:solidFill>
                  <a:latin typeface="Quicksand" pitchFamily="2" charset="0"/>
                </a:rPr>
                <a:t>settings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4800" y="1219200"/>
              <a:ext cx="5867400" cy="4968121"/>
              <a:chOff x="304800" y="1219200"/>
              <a:chExt cx="5867400" cy="496812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04800" y="1371600"/>
                <a:ext cx="5867400" cy="4815721"/>
                <a:chOff x="304800" y="1371600"/>
                <a:chExt cx="5867400" cy="4815721"/>
              </a:xfrm>
            </p:grpSpPr>
            <p:sp>
              <p:nvSpPr>
                <p:cNvPr id="11" name="Oval 10"/>
                <p:cNvSpPr>
                  <a:spLocks noChangeAspect="1"/>
                </p:cNvSpPr>
                <p:nvPr/>
              </p:nvSpPr>
              <p:spPr>
                <a:xfrm>
                  <a:off x="304800" y="1371600"/>
                  <a:ext cx="1333500" cy="1335024"/>
                </a:xfrm>
                <a:prstGeom prst="ellipse">
                  <a:avLst/>
                </a:prstGeom>
                <a:noFill/>
                <a:ln>
                  <a:solidFill>
                    <a:srgbClr val="10A8C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381000" y="3048000"/>
                  <a:ext cx="5791200" cy="3139321"/>
                  <a:chOff x="1143000" y="1600200"/>
                  <a:chExt cx="5791200" cy="3139321"/>
                </a:xfrm>
              </p:grpSpPr>
              <p:sp>
                <p:nvSpPr>
                  <p:cNvPr id="13" name="TextBox 7"/>
                  <p:cNvSpPr txBox="1"/>
                  <p:nvPr/>
                </p:nvSpPr>
                <p:spPr>
                  <a:xfrm>
                    <a:off x="1143000" y="1600200"/>
                    <a:ext cx="5791200" cy="31393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 smtClean="0">
                        <a:latin typeface="Segoe UI Light" pitchFamily="34" charset="0"/>
                      </a:rPr>
                      <a:t>Developed by:</a:t>
                    </a:r>
                  </a:p>
                  <a:p>
                    <a:r>
                      <a:rPr lang="en-US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Segoe UI Light" pitchFamily="34" charset="0"/>
                      </a:rPr>
                      <a:t>O</a:t>
                    </a:r>
                    <a:r>
                      <a:rPr lang="en-US" dirty="0" smtClean="0">
                        <a:latin typeface="Segoe UI Light" pitchFamily="34" charset="0"/>
                      </a:rPr>
                      <a:t>livia </a:t>
                    </a:r>
                    <a:r>
                      <a:rPr lang="en-US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Segoe UI Light" pitchFamily="34" charset="0"/>
                      </a:rPr>
                      <a:t>C</a:t>
                    </a:r>
                    <a:r>
                      <a:rPr lang="en-US" dirty="0" smtClean="0">
                        <a:latin typeface="Segoe UI Light" pitchFamily="34" charset="0"/>
                      </a:rPr>
                      <a:t>, 11 years old!</a:t>
                    </a:r>
                  </a:p>
                  <a:p>
                    <a:endParaRPr lang="en-US" dirty="0" smtClean="0">
                      <a:latin typeface="Segoe UI Light" pitchFamily="34" charset="0"/>
                    </a:endParaRPr>
                  </a:p>
                  <a:p>
                    <a:r>
                      <a:rPr lang="en-US" dirty="0" smtClean="0">
                        <a:latin typeface="Segoe UI Light" pitchFamily="34" charset="0"/>
                      </a:rPr>
                      <a:t>Music</a:t>
                    </a:r>
                  </a:p>
                  <a:p>
                    <a:r>
                      <a:rPr lang="en-US" dirty="0" smtClean="0">
                        <a:latin typeface="Segoe UI Light" pitchFamily="34" charset="0"/>
                      </a:rPr>
                      <a:t>Copyright © Russell Stedman 2013</a:t>
                    </a:r>
                  </a:p>
                  <a:p>
                    <a:endParaRPr lang="en-US" dirty="0" smtClean="0">
                      <a:latin typeface="Segoe UI Light" pitchFamily="34" charset="0"/>
                    </a:endParaRPr>
                  </a:p>
                  <a:p>
                    <a:r>
                      <a:rPr lang="en-US" dirty="0" smtClean="0">
                        <a:latin typeface="Segoe UI Light" pitchFamily="34" charset="0"/>
                      </a:rPr>
                      <a:t>Thanks to </a:t>
                    </a:r>
                  </a:p>
                  <a:p>
                    <a:r>
                      <a:rPr lang="en-US" dirty="0" smtClean="0">
                        <a:latin typeface="Segoe UI Light" pitchFamily="34" charset="0"/>
                      </a:rPr>
                      <a:t>Mom and Dad,</a:t>
                    </a:r>
                  </a:p>
                  <a:p>
                    <a:r>
                      <a:rPr lang="en-US" dirty="0" smtClean="0">
                        <a:latin typeface="Segoe UI Light" pitchFamily="34" charset="0"/>
                      </a:rPr>
                      <a:t>Ahma,</a:t>
                    </a:r>
                  </a:p>
                  <a:p>
                    <a:r>
                      <a:rPr lang="en-US" dirty="0" smtClean="0">
                        <a:latin typeface="Segoe UI Light" pitchFamily="34" charset="0"/>
                      </a:rPr>
                      <a:t>Chris C,</a:t>
                    </a:r>
                  </a:p>
                  <a:p>
                    <a:r>
                      <a:rPr lang="en-US" dirty="0" smtClean="0">
                        <a:latin typeface="Segoe UI Light" pitchFamily="34" charset="0"/>
                      </a:rPr>
                      <a:t>And all of our beta testers, too!</a:t>
                    </a:r>
                  </a:p>
                </p:txBody>
              </p:sp>
              <p:pic>
                <p:nvPicPr>
                  <p:cNvPr id="14" name="Picture 13" descr="Built_with_Corona_SM.png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3314700" y="3200400"/>
                    <a:ext cx="720852" cy="100118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8" name="Group 7"/>
              <p:cNvGrpSpPr/>
              <p:nvPr/>
            </p:nvGrpSpPr>
            <p:grpSpPr>
              <a:xfrm>
                <a:off x="1752600" y="1219200"/>
                <a:ext cx="1600200" cy="1676400"/>
                <a:chOff x="838200" y="1905000"/>
                <a:chExt cx="1600200" cy="1676400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838200" y="1905000"/>
                  <a:ext cx="1600200" cy="1676400"/>
                </a:xfrm>
                <a:prstGeom prst="ellipse">
                  <a:avLst/>
                </a:prstGeom>
                <a:noFill/>
                <a:ln w="38100">
                  <a:solidFill>
                    <a:srgbClr val="DB33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" name="TextBox 12"/>
                <p:cNvSpPr txBox="1"/>
                <p:nvPr/>
              </p:nvSpPr>
              <p:spPr>
                <a:xfrm>
                  <a:off x="948030" y="2340114"/>
                  <a:ext cx="141417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4000" dirty="0" smtClean="0">
                      <a:solidFill>
                        <a:srgbClr val="FF0000"/>
                      </a:solidFill>
                      <a:latin typeface="Segoe UI Light" pitchFamily="34" charset="0"/>
                    </a:rPr>
                    <a:t>menu</a:t>
                  </a:r>
                  <a:endParaRPr lang="en-US" sz="4000" dirty="0">
                    <a:solidFill>
                      <a:srgbClr val="FF0000"/>
                    </a:solidFill>
                    <a:latin typeface="Segoe UI Light" pitchFamily="34" charset="0"/>
                  </a:endParaRPr>
                </a:p>
              </p:txBody>
            </p:sp>
          </p:grpSp>
        </p:grpSp>
      </p:grpSp>
      <p:sp>
        <p:nvSpPr>
          <p:cNvPr id="15" name="Oval 14"/>
          <p:cNvSpPr>
            <a:spLocks noChangeAspect="1"/>
          </p:cNvSpPr>
          <p:nvPr/>
        </p:nvSpPr>
        <p:spPr>
          <a:xfrm>
            <a:off x="7086600" y="2209800"/>
            <a:ext cx="381000" cy="381000"/>
          </a:xfrm>
          <a:prstGeom prst="ellipse">
            <a:avLst/>
          </a:prstGeom>
          <a:solidFill>
            <a:srgbClr val="BD06D0"/>
          </a:solidFill>
          <a:ln>
            <a:solidFill>
              <a:srgbClr val="BD06D0"/>
            </a:solidFill>
          </a:ln>
          <a:effectLst>
            <a:glow rad="63500">
              <a:srgbClr val="BD06D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7"/>
          <p:cNvSpPr txBox="1"/>
          <p:nvPr/>
        </p:nvSpPr>
        <p:spPr>
          <a:xfrm>
            <a:off x="4953000" y="3124200"/>
            <a:ext cx="281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Segoe UI Light" pitchFamily="34" charset="0"/>
              </a:rPr>
              <a:t>The object of the game is to copy the pattern that flashed. When you copy it correctly, your score will increase. If you copy it wrong, you will lose a life. When you lose all of your lives, your game ends.</a:t>
            </a: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5562600" y="5562600"/>
            <a:ext cx="228600" cy="228600"/>
          </a:xfrm>
          <a:prstGeom prst="ellipse">
            <a:avLst/>
          </a:prstGeom>
          <a:solidFill>
            <a:srgbClr val="10A8C6"/>
          </a:solidFill>
          <a:ln w="38100">
            <a:solidFill>
              <a:srgbClr val="10A8C6"/>
            </a:solidFill>
          </a:ln>
          <a:effectLst>
            <a:glow rad="63500">
              <a:srgbClr val="10A8C6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6248400" y="5562600"/>
            <a:ext cx="228600" cy="228600"/>
          </a:xfrm>
          <a:prstGeom prst="ellipse">
            <a:avLst/>
          </a:prstGeom>
          <a:solidFill>
            <a:srgbClr val="10A8C6"/>
          </a:solidFill>
          <a:ln w="38100">
            <a:solidFill>
              <a:srgbClr val="10A8C6"/>
            </a:solidFill>
          </a:ln>
          <a:effectLst>
            <a:glow rad="63500">
              <a:srgbClr val="10A8C6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6934200" y="5562600"/>
            <a:ext cx="228600" cy="228600"/>
          </a:xfrm>
          <a:prstGeom prst="ellipse">
            <a:avLst/>
          </a:prstGeom>
          <a:solidFill>
            <a:srgbClr val="10A8C6"/>
          </a:solidFill>
          <a:ln w="38100">
            <a:solidFill>
              <a:srgbClr val="10A8C6"/>
            </a:solidFill>
          </a:ln>
          <a:effectLst>
            <a:glow rad="63500">
              <a:srgbClr val="10A8C6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5181600" y="1371600"/>
            <a:ext cx="1295400" cy="1295400"/>
          </a:xfrm>
          <a:prstGeom prst="ellipse">
            <a:avLst/>
          </a:prstGeom>
          <a:solidFill>
            <a:srgbClr val="10A8C6"/>
          </a:solidFill>
          <a:ln w="38100">
            <a:solidFill>
              <a:srgbClr val="10A8C6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2700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shot_2013-08-12-17-19-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46579"/>
            <a:ext cx="3991966" cy="65590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854085">
            <a:off x="224402" y="5166239"/>
            <a:ext cx="4934198" cy="457200"/>
          </a:xfrm>
          <a:prstGeom prst="rect">
            <a:avLst/>
          </a:prstGeom>
          <a:solidFill>
            <a:srgbClr val="1CD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Museo 300" pitchFamily="50" charset="0"/>
              </a:rPr>
              <a:t>Keep trying to get the highest score!</a:t>
            </a:r>
            <a:endParaRPr lang="en-US" sz="1600" dirty="0">
              <a:solidFill>
                <a:schemeClr val="bg1"/>
              </a:solidFill>
              <a:latin typeface="Museo 300" pitchFamily="50" charset="0"/>
            </a:endParaRP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5181600" y="1295400"/>
            <a:ext cx="3505200" cy="35052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noFill/>
          </a:ln>
          <a:effectLst>
            <a:outerShdw blurRad="12700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0" y="0"/>
            <a:ext cx="173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Settings concept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2514600"/>
            <a:ext cx="10631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Quicksand" pitchFamily="2" charset="0"/>
              </a:rPr>
              <a:t>Music: </a:t>
            </a:r>
          </a:p>
          <a:p>
            <a:endParaRPr lang="en-US" sz="2000" dirty="0" smtClean="0">
              <a:latin typeface="Quicksand" pitchFamily="2" charset="0"/>
            </a:endParaRPr>
          </a:p>
          <a:p>
            <a:r>
              <a:rPr lang="en-US" sz="2000" dirty="0" smtClean="0">
                <a:latin typeface="Quicksand" pitchFamily="2" charset="0"/>
              </a:rPr>
              <a:t>Sound:</a:t>
            </a:r>
            <a:endParaRPr lang="en-US" sz="2000" dirty="0">
              <a:latin typeface="Quicksand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400" y="24384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3D412"/>
                </a:solidFill>
                <a:latin typeface="Quicksand" pitchFamily="2" charset="0"/>
              </a:rPr>
              <a:t>ON</a:t>
            </a:r>
            <a:r>
              <a:rPr lang="en-US" dirty="0" smtClean="0">
                <a:latin typeface="Quicksand" pitchFamily="2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Quicksand" pitchFamily="2" charset="0"/>
              </a:rPr>
              <a:t>OFF</a:t>
            </a:r>
            <a:endParaRPr lang="en-US" dirty="0">
              <a:solidFill>
                <a:srgbClr val="FF0000"/>
              </a:solidFill>
              <a:latin typeface="Quicksand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9400" y="305818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3D412"/>
                </a:solidFill>
                <a:latin typeface="Quicksand" pitchFamily="2" charset="0"/>
              </a:rPr>
              <a:t>ON</a:t>
            </a:r>
            <a:r>
              <a:rPr lang="en-US" dirty="0" smtClean="0">
                <a:latin typeface="Quicksand" pitchFamily="2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Quicksand" pitchFamily="2" charset="0"/>
              </a:rPr>
              <a:t>OFF</a:t>
            </a:r>
            <a:endParaRPr lang="en-US" dirty="0">
              <a:solidFill>
                <a:srgbClr val="FF0000"/>
              </a:solidFill>
              <a:latin typeface="Quicksand" pitchFamily="2" charset="0"/>
            </a:endParaRPr>
          </a:p>
        </p:txBody>
      </p:sp>
      <p:pic>
        <p:nvPicPr>
          <p:cNvPr id="8" name="Picture 7" descr="creditsbtt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3886200"/>
            <a:ext cx="952500" cy="952500"/>
          </a:xfrm>
          <a:prstGeom prst="rect">
            <a:avLst/>
          </a:prstGeom>
        </p:spPr>
      </p:pic>
      <p:pic>
        <p:nvPicPr>
          <p:cNvPr id="9" name="Picture 8" descr="helpbtt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200" y="3886200"/>
            <a:ext cx="952500" cy="952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62400" y="838200"/>
            <a:ext cx="1016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73D412"/>
                </a:solidFill>
                <a:latin typeface="Quicksand" pitchFamily="2" charset="0"/>
              </a:rPr>
              <a:t>ON</a:t>
            </a:r>
            <a:endParaRPr lang="en-US" sz="4000" dirty="0">
              <a:solidFill>
                <a:srgbClr val="73D412"/>
              </a:solidFill>
              <a:latin typeface="Quicksand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838200"/>
            <a:ext cx="1242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Quicksand" pitchFamily="2" charset="0"/>
              </a:rPr>
              <a:t>OFF</a:t>
            </a:r>
            <a:endParaRPr lang="en-US" sz="4000" dirty="0">
              <a:solidFill>
                <a:srgbClr val="FF0000"/>
              </a:solidFill>
              <a:latin typeface="Quicksand" pitchFamily="2" charset="0"/>
            </a:endParaRPr>
          </a:p>
        </p:txBody>
      </p:sp>
      <p:pic>
        <p:nvPicPr>
          <p:cNvPr id="12" name="Picture 11" descr="menubtt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80940" y="1524000"/>
            <a:ext cx="762260" cy="7622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4139</TotalTime>
  <Words>126</Words>
  <Application>Microsoft Office PowerPoint</Application>
  <PresentationFormat>On-screen Show (4:3)</PresentationFormat>
  <Paragraphs>41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Old Graphics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Olivia Chang</dc:creator>
  <cp:lastModifiedBy>Olivia Chang</cp:lastModifiedBy>
  <cp:revision>140</cp:revision>
  <dcterms:created xsi:type="dcterms:W3CDTF">2013-07-27T00:36:27Z</dcterms:created>
  <dcterms:modified xsi:type="dcterms:W3CDTF">2013-08-17T01:11:30Z</dcterms:modified>
</cp:coreProperties>
</file>