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333"/>
    <a:srgbClr val="B80000"/>
    <a:srgbClr val="FF5D5D"/>
    <a:srgbClr val="FFA65D"/>
    <a:srgbClr val="FD9B5F"/>
    <a:srgbClr val="FF6C5D"/>
    <a:srgbClr val="74C4E8"/>
    <a:srgbClr val="A117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BC87-BDEF-4605-8249-7B9EB52C270B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917C-BE9A-41EE-B00C-A2B07EBEE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62000"/>
            <a:ext cx="26670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762000"/>
            <a:ext cx="26670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##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762000"/>
            <a:ext cx="26670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762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Lives</a:t>
            </a:r>
            <a:endParaRPr lang="en-US" sz="2800" dirty="0">
              <a:latin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762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Time</a:t>
            </a:r>
            <a:endParaRPr lang="en-US" sz="2800" dirty="0">
              <a:latin typeface="Segoe UI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762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Score</a:t>
            </a:r>
            <a:endParaRPr lang="en-US" sz="2800" dirty="0">
              <a:latin typeface="Segoe UI Light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29000" y="9906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99060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33800" y="99060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3"/>
          </p:cNvCxnSpPr>
          <p:nvPr/>
        </p:nvCxnSpPr>
        <p:spPr>
          <a:xfrm flipH="1">
            <a:off x="3352800" y="1315804"/>
            <a:ext cx="131996" cy="13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5"/>
          </p:cNvCxnSpPr>
          <p:nvPr/>
        </p:nvCxnSpPr>
        <p:spPr>
          <a:xfrm>
            <a:off x="3754204" y="1315804"/>
            <a:ext cx="131996" cy="13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4" idx="0"/>
          </p:cNvCxnSpPr>
          <p:nvPr/>
        </p:nvCxnSpPr>
        <p:spPr>
          <a:xfrm flipV="1">
            <a:off x="3581400" y="9906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" idx="5"/>
          </p:cNvCxnSpPr>
          <p:nvPr/>
        </p:nvCxnSpPr>
        <p:spPr>
          <a:xfrm>
            <a:off x="3581400" y="1219200"/>
            <a:ext cx="172804" cy="9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" y="1905000"/>
            <a:ext cx="1600200" cy="1676400"/>
          </a:xfrm>
          <a:prstGeom prst="ellipse">
            <a:avLst/>
          </a:prstGeom>
          <a:noFill/>
          <a:ln w="38100">
            <a:solidFill>
              <a:srgbClr val="DB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030" y="2340114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</a:rPr>
              <a:t>menu</a:t>
            </a:r>
            <a:endParaRPr lang="en-US" sz="4000" dirty="0">
              <a:solidFill>
                <a:srgbClr val="FF0000"/>
              </a:solidFill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600200"/>
            <a:ext cx="579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itchFamily="34" charset="0"/>
              </a:rPr>
              <a:t>Developed by: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itchFamily="34" charset="0"/>
              </a:rPr>
              <a:t>O</a:t>
            </a:r>
            <a:r>
              <a:rPr lang="en-US" dirty="0" smtClean="0">
                <a:latin typeface="Segoe UI Light" pitchFamily="34" charset="0"/>
              </a:rPr>
              <a:t>livia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itchFamily="34" charset="0"/>
              </a:rPr>
              <a:t>C</a:t>
            </a:r>
            <a:r>
              <a:rPr lang="en-US" dirty="0" smtClean="0">
                <a:latin typeface="Segoe UI Light" pitchFamily="34" charset="0"/>
              </a:rPr>
              <a:t>, 11 years old!</a:t>
            </a:r>
          </a:p>
          <a:p>
            <a:endParaRPr lang="en-US" dirty="0" smtClean="0">
              <a:latin typeface="Segoe UI Light" pitchFamily="34" charset="0"/>
            </a:endParaRPr>
          </a:p>
          <a:p>
            <a:r>
              <a:rPr lang="en-US" dirty="0" smtClean="0">
                <a:latin typeface="Segoe UI Light" pitchFamily="34" charset="0"/>
              </a:rPr>
              <a:t>Music</a:t>
            </a:r>
          </a:p>
          <a:p>
            <a:r>
              <a:rPr lang="en-US" dirty="0" smtClean="0">
                <a:latin typeface="Segoe UI Light" pitchFamily="34" charset="0"/>
              </a:rPr>
              <a:t>Copyright © Russell Stedman 2013</a:t>
            </a:r>
          </a:p>
          <a:p>
            <a:endParaRPr lang="en-US" dirty="0" smtClean="0">
              <a:latin typeface="Segoe UI Light" pitchFamily="34" charset="0"/>
            </a:endParaRPr>
          </a:p>
          <a:p>
            <a:r>
              <a:rPr lang="en-US" dirty="0" smtClean="0">
                <a:latin typeface="Segoe UI Light" pitchFamily="34" charset="0"/>
              </a:rPr>
              <a:t>Thanks to </a:t>
            </a:r>
          </a:p>
          <a:p>
            <a:r>
              <a:rPr lang="en-US" dirty="0" smtClean="0">
                <a:latin typeface="Segoe UI Light" pitchFamily="34" charset="0"/>
              </a:rPr>
              <a:t>Mom and Dad,</a:t>
            </a:r>
          </a:p>
          <a:p>
            <a:r>
              <a:rPr lang="en-US" dirty="0" smtClean="0">
                <a:latin typeface="Segoe UI Light" pitchFamily="34" charset="0"/>
              </a:rPr>
              <a:t>Ahma</a:t>
            </a:r>
            <a:r>
              <a:rPr lang="en-US" dirty="0" smtClean="0">
                <a:latin typeface="Segoe UI Light" pitchFamily="34" charset="0"/>
              </a:rPr>
              <a:t>,</a:t>
            </a:r>
          </a:p>
          <a:p>
            <a:r>
              <a:rPr lang="en-US" smtClean="0">
                <a:latin typeface="Segoe UI Light" pitchFamily="34" charset="0"/>
              </a:rPr>
              <a:t>Chris C,</a:t>
            </a:r>
            <a:endParaRPr lang="en-US" dirty="0" smtClean="0">
              <a:latin typeface="Segoe UI Light" pitchFamily="34" charset="0"/>
            </a:endParaRPr>
          </a:p>
          <a:p>
            <a:r>
              <a:rPr lang="en-US" dirty="0" smtClean="0">
                <a:latin typeface="Segoe UI Light" pitchFamily="34" charset="0"/>
              </a:rPr>
              <a:t>And all of our beta testers, too!</a:t>
            </a:r>
          </a:p>
        </p:txBody>
      </p:sp>
      <p:pic>
        <p:nvPicPr>
          <p:cNvPr id="3" name="Picture 2" descr="Built_with_Corona_S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113617"/>
            <a:ext cx="720852" cy="1001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1447800"/>
            <a:ext cx="990600" cy="990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33400" y="1600200"/>
            <a:ext cx="685800" cy="685800"/>
          </a:xfrm>
          <a:prstGeom prst="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1066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 Light" pitchFamily="34" charset="0"/>
              </a:rPr>
              <a:t>awesomeMod</a:t>
            </a:r>
            <a:endParaRPr lang="en-US" sz="3600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Olivia Chang</dc:creator>
  <cp:lastModifiedBy>Olivia Chang</cp:lastModifiedBy>
  <cp:revision>28</cp:revision>
  <dcterms:created xsi:type="dcterms:W3CDTF">2013-06-25T21:31:10Z</dcterms:created>
  <dcterms:modified xsi:type="dcterms:W3CDTF">2013-07-11T22:43:54Z</dcterms:modified>
</cp:coreProperties>
</file>