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3BFB-69A3-485F-8864-BB4FFDD07207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56F-7D70-4D65-A3EC-C970D5C9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9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3BFB-69A3-485F-8864-BB4FFDD07207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56F-7D70-4D65-A3EC-C970D5C9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3BFB-69A3-485F-8864-BB4FFDD07207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56F-7D70-4D65-A3EC-C970D5C9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3BFB-69A3-485F-8864-BB4FFDD07207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56F-7D70-4D65-A3EC-C970D5C9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3BFB-69A3-485F-8864-BB4FFDD07207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56F-7D70-4D65-A3EC-C970D5C9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3BFB-69A3-485F-8864-BB4FFDD07207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56F-7D70-4D65-A3EC-C970D5C9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3BFB-69A3-485F-8864-BB4FFDD07207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56F-7D70-4D65-A3EC-C970D5C9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9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3BFB-69A3-485F-8864-BB4FFDD07207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56F-7D70-4D65-A3EC-C970D5C9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0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3BFB-69A3-485F-8864-BB4FFDD07207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56F-7D70-4D65-A3EC-C970D5C9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7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3BFB-69A3-485F-8864-BB4FFDD07207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56F-7D70-4D65-A3EC-C970D5C9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6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3BFB-69A3-485F-8864-BB4FFDD07207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56F-7D70-4D65-A3EC-C970D5C9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C3BFB-69A3-485F-8864-BB4FFDD07207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56F-7D70-4D65-A3EC-C970D5C9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0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703441" y="646529"/>
            <a:ext cx="0" cy="518457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03441" y="5831105"/>
            <a:ext cx="647278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03441" y="1366609"/>
            <a:ext cx="4824985" cy="44644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856018" y="605028"/>
            <a:ext cx="4018845" cy="3497885"/>
          </a:xfrm>
          <a:custGeom>
            <a:avLst/>
            <a:gdLst>
              <a:gd name="connsiteX0" fmla="*/ 0 w 4018845"/>
              <a:gd name="connsiteY0" fmla="*/ 0 h 3497885"/>
              <a:gd name="connsiteX1" fmla="*/ 169334 w 4018845"/>
              <a:gd name="connsiteY1" fmla="*/ 1185334 h 3497885"/>
              <a:gd name="connsiteX2" fmla="*/ 914400 w 4018845"/>
              <a:gd name="connsiteY2" fmla="*/ 2675467 h 3497885"/>
              <a:gd name="connsiteX3" fmla="*/ 2415822 w 4018845"/>
              <a:gd name="connsiteY3" fmla="*/ 3443111 h 3497885"/>
              <a:gd name="connsiteX4" fmla="*/ 4018845 w 4018845"/>
              <a:gd name="connsiteY4" fmla="*/ 3375378 h 349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845" h="3497885">
                <a:moveTo>
                  <a:pt x="0" y="0"/>
                </a:moveTo>
                <a:cubicBezTo>
                  <a:pt x="8467" y="369711"/>
                  <a:pt x="16934" y="739423"/>
                  <a:pt x="169334" y="1185334"/>
                </a:cubicBezTo>
                <a:cubicBezTo>
                  <a:pt x="321734" y="1631245"/>
                  <a:pt x="539985" y="2299171"/>
                  <a:pt x="914400" y="2675467"/>
                </a:cubicBezTo>
                <a:cubicBezTo>
                  <a:pt x="1288815" y="3051763"/>
                  <a:pt x="1898415" y="3326459"/>
                  <a:pt x="2415822" y="3443111"/>
                </a:cubicBezTo>
                <a:cubicBezTo>
                  <a:pt x="2933229" y="3559763"/>
                  <a:pt x="3476037" y="3467570"/>
                  <a:pt x="4018845" y="3375378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55818" y="605028"/>
            <a:ext cx="4651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C</a:t>
            </a:r>
            <a:r>
              <a:rPr lang="en-GB" sz="2500" baseline="-25000" dirty="0"/>
              <a:t>2</a:t>
            </a:r>
            <a:endParaRPr lang="en-US" sz="25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7968586" y="5903113"/>
            <a:ext cx="4651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C</a:t>
            </a:r>
            <a:r>
              <a:rPr lang="en-GB" sz="2500" baseline="-25000" dirty="0" smtClean="0"/>
              <a:t>1</a:t>
            </a:r>
            <a:endParaRPr lang="en-US" sz="25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93426" y="5849625"/>
            <a:ext cx="4700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W</a:t>
            </a:r>
            <a:endParaRPr lang="en-US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1222593"/>
            <a:ext cx="10999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/>
              <a:t>W</a:t>
            </a:r>
            <a:r>
              <a:rPr lang="en-GB" sz="2500" dirty="0" smtClean="0"/>
              <a:t>(1+r)</a:t>
            </a:r>
            <a:endParaRPr lang="en-US" sz="2500" dirty="0"/>
          </a:p>
        </p:txBody>
      </p:sp>
      <p:sp>
        <p:nvSpPr>
          <p:cNvPr id="18" name="TextBox 17"/>
          <p:cNvSpPr txBox="1"/>
          <p:nvPr/>
        </p:nvSpPr>
        <p:spPr>
          <a:xfrm>
            <a:off x="983810" y="3114332"/>
            <a:ext cx="6254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C*</a:t>
            </a:r>
            <a:r>
              <a:rPr lang="en-GB" sz="2500" baseline="-25000" dirty="0" smtClean="0"/>
              <a:t>2</a:t>
            </a:r>
            <a:endParaRPr lang="en-US" sz="2500" baseline="-25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11541" y="3371312"/>
            <a:ext cx="2152589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864130" y="3371313"/>
            <a:ext cx="0" cy="245979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42567" y="5904274"/>
            <a:ext cx="6254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C*</a:t>
            </a:r>
            <a:r>
              <a:rPr lang="en-GB" sz="2500" baseline="-25000" dirty="0" smtClean="0"/>
              <a:t>1</a:t>
            </a:r>
            <a:endParaRPr lang="en-US" sz="25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854173" y="408002"/>
            <a:ext cx="9827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err="1" smtClean="0"/>
              <a:t>Utilité</a:t>
            </a:r>
            <a:endParaRPr lang="en-US" sz="25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156176" y="4822150"/>
            <a:ext cx="3456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err="1" smtClean="0"/>
              <a:t>Contrainte</a:t>
            </a:r>
            <a:r>
              <a:rPr lang="en-GB" sz="2500" dirty="0" smtClean="0"/>
              <a:t> </a:t>
            </a:r>
            <a:r>
              <a:rPr lang="en-GB" sz="2500" dirty="0" err="1" smtClean="0"/>
              <a:t>budgétaire</a:t>
            </a:r>
            <a:r>
              <a:rPr lang="en-GB" sz="2500" dirty="0" smtClean="0"/>
              <a:t> </a:t>
            </a:r>
            <a:r>
              <a:rPr lang="en-GB" sz="2500" dirty="0" err="1" smtClean="0"/>
              <a:t>intertemporelle</a:t>
            </a:r>
            <a:endParaRPr lang="en-GB" sz="25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652120" y="4413290"/>
            <a:ext cx="30540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effectLst/>
              </a:rPr>
              <a:t>C</a:t>
            </a:r>
            <a:r>
              <a:rPr lang="en-GB" sz="2500" baseline="-25000" dirty="0" smtClean="0"/>
              <a:t>2</a:t>
            </a:r>
            <a:r>
              <a:rPr lang="pt-BR" sz="2500" dirty="0" smtClean="0">
                <a:effectLst/>
              </a:rPr>
              <a:t> = (1+r) W - (1+ r) C</a:t>
            </a:r>
            <a:r>
              <a:rPr lang="en-GB" sz="2500" baseline="-25000" dirty="0"/>
              <a:t>1</a:t>
            </a:r>
            <a:endParaRPr lang="en-US" sz="2500" baseline="-25000" dirty="0"/>
          </a:p>
        </p:txBody>
      </p:sp>
    </p:spTree>
    <p:extLst>
      <p:ext uri="{BB962C8B-B14F-4D97-AF65-F5344CB8AC3E}">
        <p14:creationId xmlns:p14="http://schemas.microsoft.com/office/powerpoint/2010/main" val="14227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703441" y="646529"/>
            <a:ext cx="0" cy="518457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703441" y="5831105"/>
            <a:ext cx="647278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441" y="2353970"/>
            <a:ext cx="3948679" cy="34771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5818" y="605028"/>
            <a:ext cx="4651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C</a:t>
            </a:r>
            <a:r>
              <a:rPr lang="en-GB" sz="2500" baseline="-25000" dirty="0"/>
              <a:t>2</a:t>
            </a:r>
            <a:endParaRPr lang="en-US" sz="25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7968586" y="5903113"/>
            <a:ext cx="4651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C</a:t>
            </a:r>
            <a:r>
              <a:rPr lang="en-GB" sz="2500" baseline="-25000" dirty="0" smtClean="0"/>
              <a:t>1</a:t>
            </a:r>
            <a:endParaRPr lang="en-US" sz="25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5865815"/>
            <a:ext cx="4700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W</a:t>
            </a:r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216" y="2115443"/>
            <a:ext cx="12089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W(1+r</a:t>
            </a:r>
            <a:r>
              <a:rPr lang="en-GB" sz="2500" baseline="-25000" dirty="0"/>
              <a:t>1</a:t>
            </a:r>
            <a:r>
              <a:rPr lang="en-GB" sz="2500" dirty="0" smtClean="0"/>
              <a:t>)</a:t>
            </a:r>
            <a:endParaRPr lang="en-US" sz="2500" dirty="0"/>
          </a:p>
        </p:txBody>
      </p:sp>
      <p:sp>
        <p:nvSpPr>
          <p:cNvPr id="15" name="TextBox 14"/>
          <p:cNvSpPr txBox="1"/>
          <p:nvPr/>
        </p:nvSpPr>
        <p:spPr>
          <a:xfrm>
            <a:off x="402434" y="3023954"/>
            <a:ext cx="13067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Y</a:t>
            </a:r>
            <a:r>
              <a:rPr lang="en-GB" sz="2500" baseline="-25000" dirty="0" smtClean="0"/>
              <a:t>2d</a:t>
            </a:r>
            <a:r>
              <a:rPr lang="en-GB" sz="2500" dirty="0" smtClean="0"/>
              <a:t> = C*</a:t>
            </a:r>
            <a:r>
              <a:rPr lang="en-GB" sz="2500" baseline="-25000" dirty="0" smtClean="0"/>
              <a:t>2</a:t>
            </a:r>
            <a:endParaRPr lang="en-US" sz="25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494456" y="1390273"/>
            <a:ext cx="12089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W(1+r</a:t>
            </a:r>
            <a:r>
              <a:rPr lang="en-GB" sz="2500" baseline="-25000" dirty="0" smtClean="0"/>
              <a:t>2</a:t>
            </a:r>
            <a:r>
              <a:rPr lang="en-GB" sz="2500" dirty="0" smtClean="0"/>
              <a:t>)</a:t>
            </a:r>
            <a:endParaRPr lang="en-US" sz="25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03441" y="1628800"/>
            <a:ext cx="2724543" cy="420230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878596" y="2150749"/>
            <a:ext cx="108012" cy="238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281228" y="5157192"/>
            <a:ext cx="2598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26351" y="5915824"/>
            <a:ext cx="13067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Y</a:t>
            </a:r>
            <a:r>
              <a:rPr lang="en-GB" sz="2500" baseline="-25000" dirty="0" smtClean="0"/>
              <a:t>1d</a:t>
            </a:r>
            <a:r>
              <a:rPr lang="en-GB" sz="2500" dirty="0" smtClean="0"/>
              <a:t> = C*</a:t>
            </a:r>
            <a:r>
              <a:rPr lang="en-GB" sz="2500" baseline="-25000" dirty="0" smtClean="0"/>
              <a:t>1</a:t>
            </a:r>
            <a:endParaRPr lang="en-US" sz="2500" baseline="-250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703441" y="3303346"/>
            <a:ext cx="10762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79735" y="3303346"/>
            <a:ext cx="0" cy="25277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63888" y="2592497"/>
            <a:ext cx="37074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Le </a:t>
            </a:r>
            <a:r>
              <a:rPr lang="en-GB" sz="2500" dirty="0" err="1" smtClean="0"/>
              <a:t>taux</a:t>
            </a:r>
            <a:r>
              <a:rPr lang="en-GB" sz="2500" dirty="0" smtClean="0"/>
              <a:t> </a:t>
            </a:r>
            <a:r>
              <a:rPr lang="en-GB" sz="2500" dirty="0" err="1" smtClean="0"/>
              <a:t>d’intérêt</a:t>
            </a:r>
            <a:r>
              <a:rPr lang="en-GB" sz="2500" dirty="0" smtClean="0"/>
              <a:t> </a:t>
            </a:r>
            <a:r>
              <a:rPr lang="en-GB" sz="2500" dirty="0" err="1" smtClean="0"/>
              <a:t>augmente</a:t>
            </a:r>
            <a:endParaRPr lang="en-GB" sz="2500" dirty="0" smtClean="0"/>
          </a:p>
        </p:txBody>
      </p:sp>
    </p:spTree>
    <p:extLst>
      <p:ext uri="{BB962C8B-B14F-4D97-AF65-F5344CB8AC3E}">
        <p14:creationId xmlns:p14="http://schemas.microsoft.com/office/powerpoint/2010/main" val="261156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703441" y="646529"/>
            <a:ext cx="0" cy="518457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703441" y="5831105"/>
            <a:ext cx="647278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441" y="2353970"/>
            <a:ext cx="3948679" cy="34771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5818" y="605028"/>
            <a:ext cx="4651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C</a:t>
            </a:r>
            <a:r>
              <a:rPr lang="en-GB" sz="2500" baseline="-25000" dirty="0"/>
              <a:t>2</a:t>
            </a:r>
            <a:endParaRPr lang="en-US" sz="25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7968586" y="5903113"/>
            <a:ext cx="4651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C</a:t>
            </a:r>
            <a:r>
              <a:rPr lang="en-GB" sz="2500" baseline="-25000" dirty="0" smtClean="0"/>
              <a:t>1</a:t>
            </a:r>
            <a:endParaRPr lang="en-US" sz="25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5865815"/>
            <a:ext cx="4700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W</a:t>
            </a:r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216" y="2115443"/>
            <a:ext cx="12089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W(1+r</a:t>
            </a:r>
            <a:r>
              <a:rPr lang="en-GB" sz="2500" baseline="-25000" dirty="0"/>
              <a:t>1</a:t>
            </a:r>
            <a:r>
              <a:rPr lang="en-GB" sz="2500" dirty="0" smtClean="0"/>
              <a:t>)</a:t>
            </a:r>
            <a:endParaRPr lang="en-US" sz="25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673" y="3000290"/>
            <a:ext cx="13067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Y</a:t>
            </a:r>
            <a:r>
              <a:rPr lang="en-GB" sz="2500" baseline="-25000" dirty="0" smtClean="0"/>
              <a:t>2d</a:t>
            </a:r>
            <a:r>
              <a:rPr lang="en-GB" sz="2500" dirty="0" smtClean="0"/>
              <a:t> = C*</a:t>
            </a:r>
            <a:r>
              <a:rPr lang="en-GB" sz="2500" baseline="-25000" dirty="0" smtClean="0"/>
              <a:t>2</a:t>
            </a:r>
            <a:endParaRPr lang="en-US" sz="25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79215" y="2471440"/>
            <a:ext cx="12089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W(1+r</a:t>
            </a:r>
            <a:r>
              <a:rPr lang="en-GB" sz="2500" baseline="-25000" dirty="0" smtClean="0"/>
              <a:t>2</a:t>
            </a:r>
            <a:r>
              <a:rPr lang="en-GB" sz="2500" dirty="0" smtClean="0"/>
              <a:t>)</a:t>
            </a:r>
            <a:endParaRPr lang="en-US" sz="25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09202" y="2708920"/>
            <a:ext cx="5815126" cy="312218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07704" y="263691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52120" y="5301208"/>
            <a:ext cx="3189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26351" y="5915824"/>
            <a:ext cx="13067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Y</a:t>
            </a:r>
            <a:r>
              <a:rPr lang="en-GB" sz="2500" baseline="-25000" dirty="0" smtClean="0"/>
              <a:t>1d</a:t>
            </a:r>
            <a:r>
              <a:rPr lang="en-GB" sz="2500" dirty="0" smtClean="0"/>
              <a:t> = C*</a:t>
            </a:r>
            <a:r>
              <a:rPr lang="en-GB" sz="2500" baseline="-25000" dirty="0" smtClean="0"/>
              <a:t>1</a:t>
            </a:r>
            <a:endParaRPr lang="en-US" sz="2500" baseline="-250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703441" y="3303346"/>
            <a:ext cx="10762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79735" y="3303346"/>
            <a:ext cx="0" cy="25277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63888" y="2592497"/>
            <a:ext cx="34574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Le </a:t>
            </a:r>
            <a:r>
              <a:rPr lang="en-GB" sz="2500" dirty="0" err="1" smtClean="0"/>
              <a:t>taux</a:t>
            </a:r>
            <a:r>
              <a:rPr lang="en-GB" sz="2500" dirty="0" smtClean="0"/>
              <a:t> </a:t>
            </a:r>
            <a:r>
              <a:rPr lang="en-GB" sz="2500" dirty="0" err="1" smtClean="0"/>
              <a:t>d’intérêt</a:t>
            </a:r>
            <a:r>
              <a:rPr lang="en-GB" sz="2500" dirty="0" smtClean="0"/>
              <a:t> </a:t>
            </a:r>
            <a:r>
              <a:rPr lang="en-GB" sz="2500" dirty="0" err="1" smtClean="0"/>
              <a:t>diminue</a:t>
            </a:r>
            <a:endParaRPr lang="en-GB" sz="2500" dirty="0" smtClean="0"/>
          </a:p>
        </p:txBody>
      </p:sp>
    </p:spTree>
    <p:extLst>
      <p:ext uri="{BB962C8B-B14F-4D97-AF65-F5344CB8AC3E}">
        <p14:creationId xmlns:p14="http://schemas.microsoft.com/office/powerpoint/2010/main" val="122651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703441" y="2348880"/>
            <a:ext cx="8100" cy="37702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03441" y="6119137"/>
            <a:ext cx="647278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46053" y="2492896"/>
            <a:ext cx="5084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CD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7950844" y="6237312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t</a:t>
            </a:r>
            <a:endParaRPr lang="en-US" sz="2200" dirty="0"/>
          </a:p>
        </p:txBody>
      </p:sp>
      <p:sp>
        <p:nvSpPr>
          <p:cNvPr id="4" name="Freeform 3"/>
          <p:cNvSpPr/>
          <p:nvPr/>
        </p:nvSpPr>
        <p:spPr>
          <a:xfrm>
            <a:off x="2122311" y="1645143"/>
            <a:ext cx="4470400" cy="3872089"/>
          </a:xfrm>
          <a:custGeom>
            <a:avLst/>
            <a:gdLst>
              <a:gd name="connsiteX0" fmla="*/ 0 w 4470400"/>
              <a:gd name="connsiteY0" fmla="*/ 3872089 h 3872089"/>
              <a:gd name="connsiteX1" fmla="*/ 1253067 w 4470400"/>
              <a:gd name="connsiteY1" fmla="*/ 3714045 h 3872089"/>
              <a:gd name="connsiteX2" fmla="*/ 3138311 w 4470400"/>
              <a:gd name="connsiteY2" fmla="*/ 3070578 h 3872089"/>
              <a:gd name="connsiteX3" fmla="*/ 3928533 w 4470400"/>
              <a:gd name="connsiteY3" fmla="*/ 2111023 h 3872089"/>
              <a:gd name="connsiteX4" fmla="*/ 4323645 w 4470400"/>
              <a:gd name="connsiteY4" fmla="*/ 812800 h 3872089"/>
              <a:gd name="connsiteX5" fmla="*/ 4470400 w 4470400"/>
              <a:gd name="connsiteY5" fmla="*/ 0 h 387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0400" h="3872089">
                <a:moveTo>
                  <a:pt x="0" y="3872089"/>
                </a:moveTo>
                <a:cubicBezTo>
                  <a:pt x="365007" y="3859859"/>
                  <a:pt x="730015" y="3847630"/>
                  <a:pt x="1253067" y="3714045"/>
                </a:cubicBezTo>
                <a:cubicBezTo>
                  <a:pt x="1776119" y="3580460"/>
                  <a:pt x="2692400" y="3337748"/>
                  <a:pt x="3138311" y="3070578"/>
                </a:cubicBezTo>
                <a:cubicBezTo>
                  <a:pt x="3584222" y="2803408"/>
                  <a:pt x="3730977" y="2487319"/>
                  <a:pt x="3928533" y="2111023"/>
                </a:cubicBezTo>
                <a:cubicBezTo>
                  <a:pt x="4126089" y="1734727"/>
                  <a:pt x="4233334" y="1164637"/>
                  <a:pt x="4323645" y="812800"/>
                </a:cubicBezTo>
                <a:cubicBezTo>
                  <a:pt x="4413956" y="460963"/>
                  <a:pt x="4442178" y="230481"/>
                  <a:pt x="44704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" name="Straight Connector 6"/>
          <p:cNvCxnSpPr/>
          <p:nvPr/>
        </p:nvCxnSpPr>
        <p:spPr>
          <a:xfrm>
            <a:off x="4357511" y="5108222"/>
            <a:ext cx="0" cy="1010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56176" y="3581187"/>
            <a:ext cx="0" cy="25379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26706" y="6150003"/>
            <a:ext cx="396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/>
              <a:t>t</a:t>
            </a:r>
            <a:r>
              <a:rPr lang="en-GB" sz="2200" baseline="-25000" dirty="0" err="1"/>
              <a:t>H</a:t>
            </a:r>
            <a:endParaRPr lang="en-US" sz="22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5983693" y="6237312"/>
            <a:ext cx="381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/>
              <a:t>t</a:t>
            </a:r>
            <a:r>
              <a:rPr lang="en-GB" sz="2200" baseline="-25000" dirty="0" err="1"/>
              <a:t>B</a:t>
            </a:r>
            <a:endParaRPr lang="en-US" sz="22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111584" y="6165304"/>
            <a:ext cx="355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/>
              <a:t>t</a:t>
            </a:r>
            <a:r>
              <a:rPr lang="en-GB" sz="2200" baseline="-25000" dirty="0" err="1"/>
              <a:t>c</a:t>
            </a:r>
            <a:endParaRPr lang="en-US" sz="2200" baseline="-25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5256843" y="4344704"/>
            <a:ext cx="3779" cy="1774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357511" y="3581187"/>
            <a:ext cx="1798665" cy="1527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703441" y="4699377"/>
            <a:ext cx="357411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82729" y="4344704"/>
            <a:ext cx="357411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3254" y="4089800"/>
            <a:ext cx="13594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CD </a:t>
            </a:r>
            <a:r>
              <a:rPr lang="en-GB" sz="2200" dirty="0" err="1" smtClean="0"/>
              <a:t>moyen</a:t>
            </a:r>
            <a:endParaRPr lang="en-US" sz="22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898588" y="4534253"/>
            <a:ext cx="743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CD </a:t>
            </a:r>
            <a:r>
              <a:rPr lang="en-GB" sz="2200" dirty="0" err="1" smtClean="0"/>
              <a:t>t</a:t>
            </a:r>
            <a:r>
              <a:rPr lang="en-GB" sz="2200" baseline="-25000" dirty="0" err="1" smtClean="0"/>
              <a:t>c</a:t>
            </a:r>
            <a:endParaRPr lang="en-US" sz="2200" baseline="-25000" dirty="0"/>
          </a:p>
        </p:txBody>
      </p:sp>
      <p:sp>
        <p:nvSpPr>
          <p:cNvPr id="51" name="Right Brace 50"/>
          <p:cNvSpPr/>
          <p:nvPr/>
        </p:nvSpPr>
        <p:spPr>
          <a:xfrm>
            <a:off x="1835696" y="4344704"/>
            <a:ext cx="144016" cy="3742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2" name="TextBox 51"/>
          <p:cNvSpPr txBox="1"/>
          <p:nvPr/>
        </p:nvSpPr>
        <p:spPr>
          <a:xfrm>
            <a:off x="2478985" y="2996952"/>
            <a:ext cx="1998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Gains du </a:t>
            </a:r>
            <a:r>
              <a:rPr lang="en-GB" sz="2200" dirty="0" err="1" smtClean="0"/>
              <a:t>lissage</a:t>
            </a:r>
            <a:endParaRPr lang="en-US" sz="2200" baseline="-25000" dirty="0"/>
          </a:p>
        </p:txBody>
      </p:sp>
      <p:cxnSp>
        <p:nvCxnSpPr>
          <p:cNvPr id="54" name="Straight Arrow Connector 53"/>
          <p:cNvCxnSpPr>
            <a:stCxn id="51" idx="1"/>
          </p:cNvCxnSpPr>
          <p:nvPr/>
        </p:nvCxnSpPr>
        <p:spPr>
          <a:xfrm flipV="1">
            <a:off x="1979712" y="3501008"/>
            <a:ext cx="1152128" cy="10308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2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72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D'Aoust</dc:creator>
  <cp:lastModifiedBy>Olivia D'Aoust</cp:lastModifiedBy>
  <cp:revision>10</cp:revision>
  <cp:lastPrinted>2013-02-28T14:01:38Z</cp:lastPrinted>
  <dcterms:created xsi:type="dcterms:W3CDTF">2012-02-27T13:09:43Z</dcterms:created>
  <dcterms:modified xsi:type="dcterms:W3CDTF">2013-02-28T18:06:24Z</dcterms:modified>
</cp:coreProperties>
</file>