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38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DD67-D61B-41FE-8D43-69CE9D60FA7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DEC8-D404-4F88-8ADA-5BBB79D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8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DD67-D61B-41FE-8D43-69CE9D60FA7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DEC8-D404-4F88-8ADA-5BBB79D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6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DD67-D61B-41FE-8D43-69CE9D60FA7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DEC8-D404-4F88-8ADA-5BBB79D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DD67-D61B-41FE-8D43-69CE9D60FA7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DEC8-D404-4F88-8ADA-5BBB79D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7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DD67-D61B-41FE-8D43-69CE9D60FA7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DEC8-D404-4F88-8ADA-5BBB79D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6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DD67-D61B-41FE-8D43-69CE9D60FA7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DEC8-D404-4F88-8ADA-5BBB79D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8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DD67-D61B-41FE-8D43-69CE9D60FA7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DEC8-D404-4F88-8ADA-5BBB79D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0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DD67-D61B-41FE-8D43-69CE9D60FA7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DEC8-D404-4F88-8ADA-5BBB79D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8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DD67-D61B-41FE-8D43-69CE9D60FA7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DEC8-D404-4F88-8ADA-5BBB79D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4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DD67-D61B-41FE-8D43-69CE9D60FA7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DEC8-D404-4F88-8ADA-5BBB79D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8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DD67-D61B-41FE-8D43-69CE9D60FA7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DEC8-D404-4F88-8ADA-5BBB79D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7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DD67-D61B-41FE-8D43-69CE9D60FA7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DEC8-D404-4F88-8ADA-5BBB79D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V="1">
            <a:off x="1475656" y="764704"/>
            <a:ext cx="0" cy="46805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75656" y="5445224"/>
            <a:ext cx="52482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02472" y="580038"/>
            <a:ext cx="388248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sz="3200" dirty="0"/>
              <a:t>e</a:t>
            </a:r>
            <a:endParaRPr lang="en-US" sz="3200" baseline="300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051720" y="1412776"/>
            <a:ext cx="3744416" cy="338437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2195736" y="1628800"/>
            <a:ext cx="3600400" cy="331236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31160" y="96022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</a:t>
            </a:r>
            <a:r>
              <a:rPr lang="en-GB" sz="2400" baseline="-25000" dirty="0" smtClean="0"/>
              <a:t>€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5903401" y="4756502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</a:t>
            </a:r>
            <a:r>
              <a:rPr lang="en-GB" sz="2400" baseline="-25000" dirty="0" smtClean="0"/>
              <a:t>€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95662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V="1">
            <a:off x="1475656" y="764704"/>
            <a:ext cx="0" cy="46805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75656" y="5445224"/>
            <a:ext cx="52482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2051720" y="1412776"/>
            <a:ext cx="3744416" cy="338437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2195736" y="1628800"/>
            <a:ext cx="3600400" cy="331236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31160" y="96022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</a:t>
            </a:r>
            <a:r>
              <a:rPr lang="en-GB" sz="2400" baseline="-25000" dirty="0"/>
              <a:t>$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5903401" y="4756502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D</a:t>
            </a:r>
            <a:r>
              <a:rPr lang="en-GB" sz="2400" baseline="-25000" dirty="0"/>
              <a:t>$</a:t>
            </a:r>
            <a:endParaRPr lang="en-US" sz="2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27584" y="653858"/>
                <a:ext cx="385041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653858"/>
                <a:ext cx="385041" cy="6705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00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14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D'Aoust</dc:creator>
  <cp:lastModifiedBy>Olivia D'Aoust</cp:lastModifiedBy>
  <cp:revision>8</cp:revision>
  <cp:lastPrinted>2012-03-28T10:15:02Z</cp:lastPrinted>
  <dcterms:created xsi:type="dcterms:W3CDTF">2012-03-12T15:35:33Z</dcterms:created>
  <dcterms:modified xsi:type="dcterms:W3CDTF">2012-03-28T15:01:36Z</dcterms:modified>
</cp:coreProperties>
</file>