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58" r:id="rId3"/>
    <p:sldId id="264" r:id="rId4"/>
    <p:sldId id="261" r:id="rId5"/>
    <p:sldId id="260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87"/>
    <p:restoredTop sz="94694"/>
  </p:normalViewPr>
  <p:slideViewPr>
    <p:cSldViewPr snapToGrid="0" showGuides="1">
      <p:cViewPr varScale="1">
        <p:scale>
          <a:sx n="97" d="100"/>
          <a:sy n="97" d="100"/>
        </p:scale>
        <p:origin x="224" y="712"/>
      </p:cViewPr>
      <p:guideLst>
        <p:guide orient="horz" pos="32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E5FA5-B1B3-1841-8EB9-163CB35B8DA3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25A98-E0AF-7341-9036-1111E0E6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60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25A98-E0AF-7341-9036-1111E0E691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93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Negative Explore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25A98-E0AF-7341-9036-1111E0E69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48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234CF-1E63-9BF9-3B1C-C9E9F9D15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863FD1-706B-2DF4-9524-C005003968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C709EB-97D2-F704-6CF4-5ED4BCAA7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Negative + D Explore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EE6C1-0A65-EAD2-E4C0-AA6888C7C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25A98-E0AF-7341-9036-1111E0E69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7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Negative + D + A regulates B Explore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25A98-E0AF-7341-9036-1111E0E69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90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8E031-15C7-D85F-256B-32CAEC886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1E0EB7-9EE7-1F74-7004-EE9E02790F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56EE85-C779-3862-CFF3-039F908F9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Added D + A regulates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31D4C-A5C4-E182-67EB-41D8C7325A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25A98-E0AF-7341-9036-1111E0E69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4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80F65-A554-0864-E296-A1F02EB5D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9AE514-4E31-1BDA-B469-5C9253E798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E1D6E1-3AD2-FDF5-F8A7-4D60B4945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Negative Explore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B7E21-5F06-CA03-ECB2-A07D32619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25A98-E0AF-7341-9036-1111E0E691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Negative + D Explore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25A98-E0AF-7341-9036-1111E0E691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990C-2C1A-4EA5-36E2-885BF0200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139AA-4E46-1FDA-6AEB-BE0A7FB57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6174B-6305-17FD-FEEB-90473DE2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7E67-8722-384A-BDE0-C36D5C92E5D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D5C4B-2383-EF0C-59C1-F594F7F0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017C9-02CE-1A22-F56E-182E8F82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E96B-DE27-AE42-B4DA-6EDE4CFE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2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CD6D-AB35-E329-1551-15BC6AE3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9E179-9BD0-DB6C-C910-8E472A115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57DBC-70D4-B78E-BBC2-78661E3F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7E67-8722-384A-BDE0-C36D5C92E5D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8AF30-BE5D-EEF1-556E-BB85CDDD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DD8DF-60E9-F189-BA41-540B1238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E96B-DE27-AE42-B4DA-6EDE4CFE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264FF-9CFE-5D5A-0E93-BEDB85141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44179-0030-EA3C-96BA-B3C34D3E8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CD3CC-7D18-8BD7-4113-99A466F9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7E67-8722-384A-BDE0-C36D5C92E5D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E9044-B07F-2FB1-D889-F170EFAD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BA864-3E0D-3132-DFD4-F9529343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E96B-DE27-AE42-B4DA-6EDE4CFE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3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5EE2-6EDA-1390-D09C-E739EB17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4A1A8-2E6D-3943-9EE4-A2ACADF04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E22A2-38EC-AD83-8118-40DC13CDF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7E67-8722-384A-BDE0-C36D5C92E5D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EEEEE-3C4B-F50D-0D57-BF99B9E7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B0717-5B63-3164-DA2E-02871065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E96B-DE27-AE42-B4DA-6EDE4CFE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8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1151-74CF-52E9-7528-E1FAB88E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67137-7003-54B0-BE36-1E4E61DF0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F471E-C322-DC40-C286-BEC3126E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7E67-8722-384A-BDE0-C36D5C92E5D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BEF8-D87D-79B9-C653-81D28AC9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66E08-A169-022A-BA88-49663C32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E96B-DE27-AE42-B4DA-6EDE4CFE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0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A135-9549-F833-7B56-B773553C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9B471-61DE-B1FF-D0B6-49E0A5FE9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DB46F-6258-2726-E27A-744B0D5F9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2706E-A5A2-F499-A191-3ECC2B87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7E67-8722-384A-BDE0-C36D5C92E5D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D5DEC-D629-44DE-93EB-19220E9E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2E0A9-F186-A086-4DE1-3DE36D2B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E96B-DE27-AE42-B4DA-6EDE4CFE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4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2757-FDDB-6AF2-D9F6-884E5F59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55050-E6FE-A445-60C4-E2A415A55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4CCCB-5C49-26FC-008B-62D2ACD2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C26B2-ADC6-DD97-ABF4-5EF4DF5F0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40899F-8C3D-57E8-B1D6-E653788AB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0B3D0-E20B-8BC4-1F91-CFE6D666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7E67-8722-384A-BDE0-C36D5C92E5D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5E8B6-E543-65C1-B8BD-619316FC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EDCD7-D15F-199B-D1C9-88B0BDF2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E96B-DE27-AE42-B4DA-6EDE4CFE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29C7-9EEE-6D85-7FEB-9675F95E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08A18C-5822-B7CC-3A82-983760E6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7E67-8722-384A-BDE0-C36D5C92E5D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8DCDF-0B2E-EA7C-A11F-F4A473A7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43CD5-8078-B264-65AC-218E3EC9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E96B-DE27-AE42-B4DA-6EDE4CFE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9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6B115-B297-3FC3-BFBA-E99486A1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7E67-8722-384A-BDE0-C36D5C92E5D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DD176-04CD-01B1-E0CA-8B2D4AF4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83D5F-C574-87D5-A273-C8E7C6BA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E96B-DE27-AE42-B4DA-6EDE4CFE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30BC-91A3-0BED-6744-9E00DDD9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68AC-16EB-AF79-7D26-FE613308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B6DE8-C81E-AF45-861B-2324BB57E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1F8E6-11D2-D12D-EFCE-C25FDDCA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7E67-8722-384A-BDE0-C36D5C92E5D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C5713-3B5A-4B61-623B-8266E780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19FE5-43D8-3AF8-EABD-2C71B6EC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E96B-DE27-AE42-B4DA-6EDE4CFE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9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618E-2622-A624-66AC-3959D4FA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35113-B8EC-D978-8373-3D7D3CD3D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8F618-F719-D082-6212-A4D913B15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9B90A-C4CC-B23F-A14C-E48341EF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7E67-8722-384A-BDE0-C36D5C92E5D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0AF27-4E3C-F34D-D283-623FBC5B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CC15E-E446-2CCA-59BB-0B777BC1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E96B-DE27-AE42-B4DA-6EDE4CFE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7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8CDBE4-A595-668C-DD8C-355C0D19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A0500-CB8D-263B-D55F-8B97B48C4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68547-B4ED-AA5B-4EBA-8268F8385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D27E67-8722-384A-BDE0-C36D5C92E5D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37247-5A06-529D-E4B5-99A2FBBD5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AE70F-1B61-CAC6-6C39-17FEF3F54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C8E96B-DE27-AE42-B4DA-6EDE4CFE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0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1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1B23DB-8605-3513-0533-F77E894F6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09" y="321734"/>
            <a:ext cx="4841950" cy="29051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80B444-2764-9C2E-6B86-DC6C2BD50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356" y="321734"/>
            <a:ext cx="4841950" cy="2905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ACCA33-1727-B105-E514-99E839283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16" y="3631096"/>
            <a:ext cx="4600933" cy="2760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C97D0C-D95E-ED3E-B5F4-3466925344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3865" y="3631096"/>
            <a:ext cx="4600933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9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4914BDF-0010-0943-A412-8AE819DFC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09" y="321734"/>
            <a:ext cx="4841950" cy="2905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AEB3A9-08F2-4BD7-F16F-8EA05A799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356" y="321734"/>
            <a:ext cx="4841950" cy="2905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9E462A-EF35-7BA9-4269-A1EB50AE7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17" y="3631096"/>
            <a:ext cx="4600933" cy="2760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DC9E16-A94A-CD01-3806-8E2A67CF8E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3866" y="3631096"/>
            <a:ext cx="4600933" cy="27605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9BF854-78E7-DEB8-70D9-FB29F10857C6}"/>
              </a:ext>
            </a:extLst>
          </p:cNvPr>
          <p:cNvSpPr txBox="1"/>
          <p:nvPr/>
        </p:nvSpPr>
        <p:spPr>
          <a:xfrm>
            <a:off x="423572" y="281678"/>
            <a:ext cx="6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8066D-B5D2-286C-FAD1-ADC5E0458DEE}"/>
              </a:ext>
            </a:extLst>
          </p:cNvPr>
          <p:cNvSpPr txBox="1"/>
          <p:nvPr/>
        </p:nvSpPr>
        <p:spPr>
          <a:xfrm>
            <a:off x="6117319" y="281678"/>
            <a:ext cx="6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1611C-7D12-2D08-DA20-454096EAA40E}"/>
              </a:ext>
            </a:extLst>
          </p:cNvPr>
          <p:cNvSpPr txBox="1"/>
          <p:nvPr/>
        </p:nvSpPr>
        <p:spPr>
          <a:xfrm>
            <a:off x="423572" y="3631096"/>
            <a:ext cx="6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49B2D-B532-E483-FE0C-F15EE5EB2EE8}"/>
              </a:ext>
            </a:extLst>
          </p:cNvPr>
          <p:cNvSpPr txBox="1"/>
          <p:nvPr/>
        </p:nvSpPr>
        <p:spPr>
          <a:xfrm>
            <a:off x="6117319" y="3631096"/>
            <a:ext cx="6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val="112025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61C871-39D4-F22B-DF95-1B3DD6742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1690757-CF9B-7250-07F8-D16BB8299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09" y="321734"/>
            <a:ext cx="4841950" cy="2905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0F6974-35EF-78CF-4406-B71903F1A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356" y="321734"/>
            <a:ext cx="4841950" cy="2905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7849E3-B510-D616-4851-63D412EAF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17" y="3631096"/>
            <a:ext cx="4600933" cy="27605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E4C928-1AA3-B802-2D01-1AFD021B037C}"/>
              </a:ext>
            </a:extLst>
          </p:cNvPr>
          <p:cNvSpPr txBox="1"/>
          <p:nvPr/>
        </p:nvSpPr>
        <p:spPr>
          <a:xfrm>
            <a:off x="423572" y="281678"/>
            <a:ext cx="6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8BF4DC-2A0F-393B-CEB5-26CC299CDB2E}"/>
              </a:ext>
            </a:extLst>
          </p:cNvPr>
          <p:cNvSpPr txBox="1"/>
          <p:nvPr/>
        </p:nvSpPr>
        <p:spPr>
          <a:xfrm>
            <a:off x="6117319" y="281678"/>
            <a:ext cx="6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18042-1E17-E70E-95DA-717EC52CCF80}"/>
              </a:ext>
            </a:extLst>
          </p:cNvPr>
          <p:cNvSpPr txBox="1"/>
          <p:nvPr/>
        </p:nvSpPr>
        <p:spPr>
          <a:xfrm>
            <a:off x="423572" y="3631096"/>
            <a:ext cx="6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B641E9-9A95-F674-BA4F-8A25E116F1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986" y="3628474"/>
            <a:ext cx="4846320" cy="2907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ACAAA2-F33E-BC70-5869-A9A88EE87F9A}"/>
              </a:ext>
            </a:extLst>
          </p:cNvPr>
          <p:cNvSpPr txBox="1"/>
          <p:nvPr/>
        </p:nvSpPr>
        <p:spPr>
          <a:xfrm>
            <a:off x="6117319" y="3631096"/>
            <a:ext cx="6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val="209960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FC4B887-1770-6087-A00E-2D48ADDCC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09" y="321734"/>
            <a:ext cx="4841950" cy="2905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F3C8B6-9EF5-3AEF-1F14-D476489A9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356" y="321734"/>
            <a:ext cx="4841950" cy="2905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B76C47-76E7-9918-9169-37E1FF9E3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17" y="3631096"/>
            <a:ext cx="4600933" cy="2760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9FF6C5-0A1F-A77F-2EC0-5F6E8F767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3866" y="3631096"/>
            <a:ext cx="4600933" cy="27605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61D2B6-ED20-FB27-D1AA-74F98C51A55F}"/>
              </a:ext>
            </a:extLst>
          </p:cNvPr>
          <p:cNvSpPr txBox="1"/>
          <p:nvPr/>
        </p:nvSpPr>
        <p:spPr>
          <a:xfrm>
            <a:off x="423572" y="281678"/>
            <a:ext cx="6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08FF0A-3857-5901-C1FF-5ED96F2E6B4A}"/>
              </a:ext>
            </a:extLst>
          </p:cNvPr>
          <p:cNvSpPr txBox="1"/>
          <p:nvPr/>
        </p:nvSpPr>
        <p:spPr>
          <a:xfrm>
            <a:off x="6117319" y="281678"/>
            <a:ext cx="6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61F4C-34D0-DB01-0BAE-A60663391602}"/>
              </a:ext>
            </a:extLst>
          </p:cNvPr>
          <p:cNvSpPr txBox="1"/>
          <p:nvPr/>
        </p:nvSpPr>
        <p:spPr>
          <a:xfrm>
            <a:off x="423572" y="3631096"/>
            <a:ext cx="6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EE5F6-509A-12CC-A44B-E0E6FDE06FBD}"/>
              </a:ext>
            </a:extLst>
          </p:cNvPr>
          <p:cNvSpPr txBox="1"/>
          <p:nvPr/>
        </p:nvSpPr>
        <p:spPr>
          <a:xfrm>
            <a:off x="6117319" y="3631096"/>
            <a:ext cx="6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val="213082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F8198-D899-5D4A-A71F-B54497349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69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4EB50E-5242-4917-C47C-3F6B7BFE7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874C238-9DAE-1A6C-98E4-163362F5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09" y="321734"/>
            <a:ext cx="4841950" cy="2905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9C0DA5-705D-9BEE-8168-6BB4535CE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356" y="321734"/>
            <a:ext cx="4841950" cy="2905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178FAC-51A5-E825-EADA-03BAD74C0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17" y="3631096"/>
            <a:ext cx="4600933" cy="27605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83D8DF-172D-641E-5306-C6FEA31FA263}"/>
              </a:ext>
            </a:extLst>
          </p:cNvPr>
          <p:cNvSpPr txBox="1"/>
          <p:nvPr/>
        </p:nvSpPr>
        <p:spPr>
          <a:xfrm>
            <a:off x="423572" y="281678"/>
            <a:ext cx="6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AD8F8-B095-5677-2B69-A46FE7A665AA}"/>
              </a:ext>
            </a:extLst>
          </p:cNvPr>
          <p:cNvSpPr txBox="1"/>
          <p:nvPr/>
        </p:nvSpPr>
        <p:spPr>
          <a:xfrm>
            <a:off x="6117319" y="281678"/>
            <a:ext cx="6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CA88D-3187-F0A2-B2F3-3331333E68FF}"/>
              </a:ext>
            </a:extLst>
          </p:cNvPr>
          <p:cNvSpPr txBox="1"/>
          <p:nvPr/>
        </p:nvSpPr>
        <p:spPr>
          <a:xfrm>
            <a:off x="423572" y="3631096"/>
            <a:ext cx="6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119231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4654BD0-F639-32A7-8205-FFF7FEC6E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09" y="321734"/>
            <a:ext cx="4841950" cy="2905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E3B33C-5E4E-7963-6E79-B3F2534EC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356" y="321734"/>
            <a:ext cx="4841950" cy="2905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4F15C-9B33-6200-1FB5-46B311E89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17" y="3631096"/>
            <a:ext cx="4600933" cy="27605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ACC057-8EBE-F991-D102-8108F83EAAD4}"/>
              </a:ext>
            </a:extLst>
          </p:cNvPr>
          <p:cNvSpPr txBox="1"/>
          <p:nvPr/>
        </p:nvSpPr>
        <p:spPr>
          <a:xfrm>
            <a:off x="423572" y="281678"/>
            <a:ext cx="6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680F67-F359-AE96-57A7-B6160F994D7C}"/>
              </a:ext>
            </a:extLst>
          </p:cNvPr>
          <p:cNvSpPr txBox="1"/>
          <p:nvPr/>
        </p:nvSpPr>
        <p:spPr>
          <a:xfrm>
            <a:off x="6117319" y="281678"/>
            <a:ext cx="6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3F13D-107E-1E68-424F-1957C3ADAAA2}"/>
              </a:ext>
            </a:extLst>
          </p:cNvPr>
          <p:cNvSpPr txBox="1"/>
          <p:nvPr/>
        </p:nvSpPr>
        <p:spPr>
          <a:xfrm>
            <a:off x="423572" y="3631096"/>
            <a:ext cx="6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292588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69</Words>
  <Application>Microsoft Macintosh PowerPoint</Application>
  <PresentationFormat>Widescreen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5</cp:revision>
  <dcterms:created xsi:type="dcterms:W3CDTF">2024-10-20T22:57:37Z</dcterms:created>
  <dcterms:modified xsi:type="dcterms:W3CDTF">2024-10-21T02:51:59Z</dcterms:modified>
</cp:coreProperties>
</file>