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61" r:id="rId4"/>
    <p:sldId id="260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1176" y="176"/>
      </p:cViewPr>
      <p:guideLst>
        <p:guide orient="horz" pos="32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E5FA5-B1B3-1841-8EB9-163CB35B8DA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5A98-E0AF-7341-9036-1111E0E6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6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+ D + A regulates B 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8E031-15C7-D85F-256B-32CAEC886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E0EB7-9EE7-1F74-7004-EE9E02790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6EE85-C779-3862-CFF3-039F908F9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D + A regulates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31D4C-A5C4-E182-67EB-41D8C7325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80F65-A554-0864-E296-A1F02EB5D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AE514-4E31-1BDA-B469-5C9253E79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E1D6E1-3AD2-FDF5-F8A7-4D60B4945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B7E21-5F06-CA03-ECB2-A07D32619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+ D 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5A98-E0AF-7341-9036-1111E0E69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90C-2C1A-4EA5-36E2-885BF0200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139AA-4E46-1FDA-6AEB-BE0A7FB57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174B-6305-17FD-FEEB-90473DE2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5C4B-2383-EF0C-59C1-F594F7F0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17C9-02CE-1A22-F56E-182E8F82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2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CD6D-AB35-E329-1551-15BC6AE3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9E179-9BD0-DB6C-C910-8E472A11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7DBC-70D4-B78E-BBC2-78661E3F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AF30-BE5D-EEF1-556E-BB85CDD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D8DF-60E9-F189-BA41-540B1238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264FF-9CFE-5D5A-0E93-BEDB85141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44179-0030-EA3C-96BA-B3C34D3E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D3CC-7D18-8BD7-4113-99A466F9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9044-B07F-2FB1-D889-F170EFAD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A864-3E0D-3132-DFD4-F9529343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5EE2-6EDA-1390-D09C-E739EB1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A1A8-2E6D-3943-9EE4-A2ACADF0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22A2-38EC-AD83-8118-40DC13CD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EEEE-3C4B-F50D-0D57-BF99B9E7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0717-5B63-3164-DA2E-02871065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8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1151-74CF-52E9-7528-E1FAB88E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67137-7003-54B0-BE36-1E4E61DF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471E-C322-DC40-C286-BEC3126E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BEF8-D87D-79B9-C653-81D28AC9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6E08-A169-022A-BA88-49663C32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A135-9549-F833-7B56-B773553C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B471-61DE-B1FF-D0B6-49E0A5FE9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DB46F-6258-2726-E27A-744B0D5F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2706E-A5A2-F499-A191-3ECC2B87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D5DEC-D629-44DE-93EB-19220E9E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2E0A9-F186-A086-4DE1-3DE36D2B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2757-FDDB-6AF2-D9F6-884E5F59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5050-E6FE-A445-60C4-E2A415A5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CCCB-5C49-26FC-008B-62D2ACD2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C26B2-ADC6-DD97-ABF4-5EF4DF5F0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0899F-8C3D-57E8-B1D6-E653788AB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0B3D0-E20B-8BC4-1F91-CFE6D666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5E8B6-E543-65C1-B8BD-619316FC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EDCD7-D15F-199B-D1C9-88B0BDF2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9C7-9EEE-6D85-7FEB-9675F95E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8A18C-5822-B7CC-3A82-983760E6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8DCDF-0B2E-EA7C-A11F-F4A473A7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43CD5-8078-B264-65AC-218E3EC9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9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6B115-B297-3FC3-BFBA-E99486A1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DD176-04CD-01B1-E0CA-8B2D4AF4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83D5F-C574-87D5-A273-C8E7C6BA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30BC-91A3-0BED-6744-9E00DDD9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68AC-16EB-AF79-7D26-FE613308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B6DE8-C81E-AF45-861B-2324BB57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1F8E6-11D2-D12D-EFCE-C25FDDCA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5713-3B5A-4B61-623B-8266E780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9FE5-43D8-3AF8-EABD-2C71B6EC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618E-2622-A624-66AC-3959D4FA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35113-B8EC-D978-8373-3D7D3CD3D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8F618-F719-D082-6212-A4D913B15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9B90A-C4CC-B23F-A14C-E48341EF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AF27-4E3C-F34D-D283-623FBC5B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CC15E-E446-2CCA-59BB-0B777BC1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CDBE4-A595-668C-DD8C-355C0D19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A0500-CB8D-263B-D55F-8B97B48C4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8547-B4ED-AA5B-4EBA-8268F8385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27E67-8722-384A-BDE0-C36D5C92E5D0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7247-5A06-529D-E4B5-99A2FBBD5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E70F-1B61-CAC6-6C39-17FEF3F5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8E96B-DE27-AE42-B4DA-6EDE4CFE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0E5372F-5018-F6C5-CE32-109C7CD7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52" y="643467"/>
            <a:ext cx="4238695" cy="2543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65CC16-B1E0-0988-B26A-7AF58A95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438" y="643467"/>
            <a:ext cx="4238695" cy="2543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FF0F0F-C119-1072-8056-8F0B16FC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848" y="3671316"/>
            <a:ext cx="4243103" cy="2545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38F6D2-2341-E95F-DDB1-F783211E5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895" y="3671316"/>
            <a:ext cx="4255781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4914BDF-0010-0943-A412-8AE819DF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9" y="321734"/>
            <a:ext cx="484195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EB3A9-08F2-4BD7-F16F-8EA05A799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56" y="321734"/>
            <a:ext cx="4841950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E462A-EF35-7BA9-4269-A1EB50AE7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6" y="3631096"/>
            <a:ext cx="4600933" cy="276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C9E16-A94A-CD01-3806-8E2A67CF8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865" y="3631096"/>
            <a:ext cx="4600933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5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C4B887-1770-6087-A00E-2D48ADDC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9" y="321734"/>
            <a:ext cx="484195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F3C8B6-9EF5-3AEF-1F14-D476489A9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56" y="321734"/>
            <a:ext cx="4841950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76C47-76E7-9918-9169-37E1FF9E3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6" y="3631096"/>
            <a:ext cx="4600933" cy="276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FF6C5-0A1F-A77F-2EC0-5F6E8F767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865" y="3631096"/>
            <a:ext cx="4600933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8198-D899-5D4A-A71F-B5449734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69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4EB50E-5242-4917-C47C-3F6B7BFE7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74C238-9DAE-1A6C-98E4-163362F5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9" y="321734"/>
            <a:ext cx="4841950" cy="2905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C0DA5-705D-9BEE-8168-6BB4535C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56" y="321734"/>
            <a:ext cx="4841950" cy="290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78FAC-51A5-E825-EADA-03BAD74C0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6" y="3631096"/>
            <a:ext cx="4600933" cy="2760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83D8DF-172D-641E-5306-C6FEA31FA263}"/>
              </a:ext>
            </a:extLst>
          </p:cNvPr>
          <p:cNvSpPr txBox="1"/>
          <p:nvPr/>
        </p:nvSpPr>
        <p:spPr>
          <a:xfrm>
            <a:off x="423572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AD8F8-B095-5677-2B69-A46FE7A665AA}"/>
              </a:ext>
            </a:extLst>
          </p:cNvPr>
          <p:cNvSpPr txBox="1"/>
          <p:nvPr/>
        </p:nvSpPr>
        <p:spPr>
          <a:xfrm>
            <a:off x="6117319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CA88D-3187-F0A2-B2F3-3331333E68FF}"/>
              </a:ext>
            </a:extLst>
          </p:cNvPr>
          <p:cNvSpPr txBox="1"/>
          <p:nvPr/>
        </p:nvSpPr>
        <p:spPr>
          <a:xfrm>
            <a:off x="423572" y="3631096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11923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4654BD0-F639-32A7-8205-FFF7FEC6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9" y="321734"/>
            <a:ext cx="4841950" cy="2905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3B33C-5E4E-7963-6E79-B3F2534EC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56" y="321734"/>
            <a:ext cx="4841950" cy="290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4F15C-9B33-6200-1FB5-46B311E89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6" y="3631096"/>
            <a:ext cx="4600933" cy="2760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CC057-8EBE-F991-D102-8108F83EAAD4}"/>
              </a:ext>
            </a:extLst>
          </p:cNvPr>
          <p:cNvSpPr txBox="1"/>
          <p:nvPr/>
        </p:nvSpPr>
        <p:spPr>
          <a:xfrm>
            <a:off x="423572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80F67-F359-AE96-57A7-B6160F994D7C}"/>
              </a:ext>
            </a:extLst>
          </p:cNvPr>
          <p:cNvSpPr txBox="1"/>
          <p:nvPr/>
        </p:nvSpPr>
        <p:spPr>
          <a:xfrm>
            <a:off x="6117319" y="281678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3F13D-107E-1E68-424F-1957C3ADAAA2}"/>
              </a:ext>
            </a:extLst>
          </p:cNvPr>
          <p:cNvSpPr txBox="1"/>
          <p:nvPr/>
        </p:nvSpPr>
        <p:spPr>
          <a:xfrm>
            <a:off x="423572" y="3631096"/>
            <a:ext cx="6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92588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</Words>
  <Application>Microsoft Macintosh PowerPoint</Application>
  <PresentationFormat>Widescreen</PresentationFormat>
  <Paragraphs>16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</cp:revision>
  <dcterms:created xsi:type="dcterms:W3CDTF">2024-10-20T22:57:37Z</dcterms:created>
  <dcterms:modified xsi:type="dcterms:W3CDTF">2024-10-21T00:06:26Z</dcterms:modified>
</cp:coreProperties>
</file>