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82296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 showGuides="1">
      <p:cViewPr>
        <p:scale>
          <a:sx n="36" d="100"/>
          <a:sy n="36" d="100"/>
        </p:scale>
        <p:origin x="3944" y="1424"/>
      </p:cViewPr>
      <p:guideLst>
        <p:guide orient="horz" pos="316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188B8-A01A-384C-9C9F-9EBD33FE9342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1143000"/>
            <a:ext cx="2524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BDF34-8B4D-DC4E-8376-24D7141A0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8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6938" y="1143000"/>
            <a:ext cx="2524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BDF34-8B4D-DC4E-8376-24D7141A06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6938" y="1143000"/>
            <a:ext cx="2524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BDF34-8B4D-DC4E-8376-24D7141A06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2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6938" y="1143000"/>
            <a:ext cx="2524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BDF34-8B4D-DC4E-8376-24D7141A06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1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6938" y="1143000"/>
            <a:ext cx="2524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BDF34-8B4D-DC4E-8376-24D7141A06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10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6938" y="1143000"/>
            <a:ext cx="2524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BDF34-8B4D-DC4E-8376-24D7141A06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1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6938" y="1143000"/>
            <a:ext cx="2524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BDF34-8B4D-DC4E-8376-24D7141A06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8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6938" y="1143000"/>
            <a:ext cx="2524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BDF34-8B4D-DC4E-8376-24D7141A06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5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6938" y="1143000"/>
            <a:ext cx="2524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BDF34-8B4D-DC4E-8376-24D7141A06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7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6938" y="1143000"/>
            <a:ext cx="2524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BDF34-8B4D-DC4E-8376-24D7141A06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4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6938" y="1143000"/>
            <a:ext cx="2524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BDF34-8B4D-DC4E-8376-24D7141A06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7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646136"/>
            <a:ext cx="6995160" cy="3501813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282991"/>
            <a:ext cx="6172200" cy="2428450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48" indent="0" algn="ctr">
              <a:buNone/>
              <a:defRPr sz="1800"/>
            </a:lvl2pPr>
            <a:lvl3pPr marL="822897" indent="0" algn="ctr">
              <a:buNone/>
              <a:defRPr sz="1620"/>
            </a:lvl3pPr>
            <a:lvl4pPr marL="1234344" indent="0" algn="ctr">
              <a:buNone/>
              <a:defRPr sz="1440"/>
            </a:lvl4pPr>
            <a:lvl5pPr marL="1645792" indent="0" algn="ctr">
              <a:buNone/>
              <a:defRPr sz="1440"/>
            </a:lvl5pPr>
            <a:lvl6pPr marL="2057241" indent="0" algn="ctr">
              <a:buNone/>
              <a:defRPr sz="1440"/>
            </a:lvl6pPr>
            <a:lvl7pPr marL="2468689" indent="0" algn="ctr">
              <a:buNone/>
              <a:defRPr sz="1440"/>
            </a:lvl7pPr>
            <a:lvl8pPr marL="2880137" indent="0" algn="ctr">
              <a:buNone/>
              <a:defRPr sz="1440"/>
            </a:lvl8pPr>
            <a:lvl9pPr marL="3291585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5996-90AE-6F47-B784-B2D45970413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2A5-1337-4646-A8AF-2610F201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5996-90AE-6F47-B784-B2D45970413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2A5-1337-4646-A8AF-2610F201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6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9" y="535521"/>
            <a:ext cx="1774508" cy="85240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91" y="535521"/>
            <a:ext cx="5220653" cy="85240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5996-90AE-6F47-B784-B2D45970413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2A5-1337-4646-A8AF-2610F201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5996-90AE-6F47-B784-B2D45970413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2A5-1337-4646-A8AF-2610F201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507620"/>
            <a:ext cx="7098030" cy="418401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6731218"/>
            <a:ext cx="7098030" cy="22002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1pPr>
            <a:lvl2pPr marL="411448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2pPr>
            <a:lvl3pPr marL="822897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3pPr>
            <a:lvl4pPr marL="1234344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4pPr>
            <a:lvl5pPr marL="1645792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5pPr>
            <a:lvl6pPr marL="2057241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6pPr>
            <a:lvl7pPr marL="2468689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7pPr>
            <a:lvl8pPr marL="2880137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8pPr>
            <a:lvl9pPr marL="3291585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5996-90AE-6F47-B784-B2D45970413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2A5-1337-4646-A8AF-2610F201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677585"/>
            <a:ext cx="34975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677585"/>
            <a:ext cx="34975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5996-90AE-6F47-B784-B2D45970413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2A5-1337-4646-A8AF-2610F201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6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8" y="535521"/>
            <a:ext cx="7098030" cy="1944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465708"/>
            <a:ext cx="3481506" cy="120840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48" indent="0">
              <a:buNone/>
              <a:defRPr sz="1800" b="1"/>
            </a:lvl2pPr>
            <a:lvl3pPr marL="822897" indent="0">
              <a:buNone/>
              <a:defRPr sz="1620" b="1"/>
            </a:lvl3pPr>
            <a:lvl4pPr marL="1234344" indent="0">
              <a:buNone/>
              <a:defRPr sz="1440" b="1"/>
            </a:lvl4pPr>
            <a:lvl5pPr marL="1645792" indent="0">
              <a:buNone/>
              <a:defRPr sz="1440" b="1"/>
            </a:lvl5pPr>
            <a:lvl6pPr marL="2057241" indent="0">
              <a:buNone/>
              <a:defRPr sz="1440" b="1"/>
            </a:lvl6pPr>
            <a:lvl7pPr marL="2468689" indent="0">
              <a:buNone/>
              <a:defRPr sz="1440" b="1"/>
            </a:lvl7pPr>
            <a:lvl8pPr marL="2880137" indent="0">
              <a:buNone/>
              <a:defRPr sz="1440" b="1"/>
            </a:lvl8pPr>
            <a:lvl9pPr marL="3291585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674110"/>
            <a:ext cx="3481506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6" y="2465708"/>
            <a:ext cx="3498653" cy="120840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48" indent="0">
              <a:buNone/>
              <a:defRPr sz="1800" b="1"/>
            </a:lvl2pPr>
            <a:lvl3pPr marL="822897" indent="0">
              <a:buNone/>
              <a:defRPr sz="1620" b="1"/>
            </a:lvl3pPr>
            <a:lvl4pPr marL="1234344" indent="0">
              <a:buNone/>
              <a:defRPr sz="1440" b="1"/>
            </a:lvl4pPr>
            <a:lvl5pPr marL="1645792" indent="0">
              <a:buNone/>
              <a:defRPr sz="1440" b="1"/>
            </a:lvl5pPr>
            <a:lvl6pPr marL="2057241" indent="0">
              <a:buNone/>
              <a:defRPr sz="1440" b="1"/>
            </a:lvl6pPr>
            <a:lvl7pPr marL="2468689" indent="0">
              <a:buNone/>
              <a:defRPr sz="1440" b="1"/>
            </a:lvl7pPr>
            <a:lvl8pPr marL="2880137" indent="0">
              <a:buNone/>
              <a:defRPr sz="1440" b="1"/>
            </a:lvl8pPr>
            <a:lvl9pPr marL="3291585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6" y="3674110"/>
            <a:ext cx="349865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5996-90AE-6F47-B784-B2D45970413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2A5-1337-4646-A8AF-2610F201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0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5996-90AE-6F47-B784-B2D45970413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2A5-1337-4646-A8AF-2610F201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0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5996-90AE-6F47-B784-B2D45970413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2A5-1337-4646-A8AF-2610F201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8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61" y="670560"/>
            <a:ext cx="2654260" cy="234696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6" y="1448231"/>
            <a:ext cx="4166235" cy="714798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61" y="3017521"/>
            <a:ext cx="2654260" cy="5590330"/>
          </a:xfrm>
        </p:spPr>
        <p:txBody>
          <a:bodyPr/>
          <a:lstStyle>
            <a:lvl1pPr marL="0" indent="0">
              <a:buNone/>
              <a:defRPr sz="1440"/>
            </a:lvl1pPr>
            <a:lvl2pPr marL="411448" indent="0">
              <a:buNone/>
              <a:defRPr sz="1260"/>
            </a:lvl2pPr>
            <a:lvl3pPr marL="822897" indent="0">
              <a:buNone/>
              <a:defRPr sz="1080"/>
            </a:lvl3pPr>
            <a:lvl4pPr marL="1234344" indent="0">
              <a:buNone/>
              <a:defRPr sz="900"/>
            </a:lvl4pPr>
            <a:lvl5pPr marL="1645792" indent="0">
              <a:buNone/>
              <a:defRPr sz="900"/>
            </a:lvl5pPr>
            <a:lvl6pPr marL="2057241" indent="0">
              <a:buNone/>
              <a:defRPr sz="900"/>
            </a:lvl6pPr>
            <a:lvl7pPr marL="2468689" indent="0">
              <a:buNone/>
              <a:defRPr sz="900"/>
            </a:lvl7pPr>
            <a:lvl8pPr marL="2880137" indent="0">
              <a:buNone/>
              <a:defRPr sz="900"/>
            </a:lvl8pPr>
            <a:lvl9pPr marL="329158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5996-90AE-6F47-B784-B2D45970413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2A5-1337-4646-A8AF-2610F201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9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61" y="670560"/>
            <a:ext cx="2654260" cy="234696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6" y="1448231"/>
            <a:ext cx="4166235" cy="714798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48" indent="0">
              <a:buNone/>
              <a:defRPr sz="2520"/>
            </a:lvl2pPr>
            <a:lvl3pPr marL="822897" indent="0">
              <a:buNone/>
              <a:defRPr sz="2160"/>
            </a:lvl3pPr>
            <a:lvl4pPr marL="1234344" indent="0">
              <a:buNone/>
              <a:defRPr sz="1800"/>
            </a:lvl4pPr>
            <a:lvl5pPr marL="1645792" indent="0">
              <a:buNone/>
              <a:defRPr sz="1800"/>
            </a:lvl5pPr>
            <a:lvl6pPr marL="2057241" indent="0">
              <a:buNone/>
              <a:defRPr sz="1800"/>
            </a:lvl6pPr>
            <a:lvl7pPr marL="2468689" indent="0">
              <a:buNone/>
              <a:defRPr sz="1800"/>
            </a:lvl7pPr>
            <a:lvl8pPr marL="2880137" indent="0">
              <a:buNone/>
              <a:defRPr sz="1800"/>
            </a:lvl8pPr>
            <a:lvl9pPr marL="3291585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61" y="3017521"/>
            <a:ext cx="2654260" cy="5590330"/>
          </a:xfrm>
        </p:spPr>
        <p:txBody>
          <a:bodyPr/>
          <a:lstStyle>
            <a:lvl1pPr marL="0" indent="0">
              <a:buNone/>
              <a:defRPr sz="1440"/>
            </a:lvl1pPr>
            <a:lvl2pPr marL="411448" indent="0">
              <a:buNone/>
              <a:defRPr sz="1260"/>
            </a:lvl2pPr>
            <a:lvl3pPr marL="822897" indent="0">
              <a:buNone/>
              <a:defRPr sz="1080"/>
            </a:lvl3pPr>
            <a:lvl4pPr marL="1234344" indent="0">
              <a:buNone/>
              <a:defRPr sz="900"/>
            </a:lvl4pPr>
            <a:lvl5pPr marL="1645792" indent="0">
              <a:buNone/>
              <a:defRPr sz="900"/>
            </a:lvl5pPr>
            <a:lvl6pPr marL="2057241" indent="0">
              <a:buNone/>
              <a:defRPr sz="900"/>
            </a:lvl6pPr>
            <a:lvl7pPr marL="2468689" indent="0">
              <a:buNone/>
              <a:defRPr sz="900"/>
            </a:lvl7pPr>
            <a:lvl8pPr marL="2880137" indent="0">
              <a:buNone/>
              <a:defRPr sz="900"/>
            </a:lvl8pPr>
            <a:lvl9pPr marL="329158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5996-90AE-6F47-B784-B2D45970413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8E2A5-1337-4646-A8AF-2610F201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535521"/>
            <a:ext cx="7098030" cy="1944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677585"/>
            <a:ext cx="709803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9322657"/>
            <a:ext cx="18516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45996-90AE-6F47-B784-B2D45970413C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9322657"/>
            <a:ext cx="27774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9322657"/>
            <a:ext cx="18516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58E2A5-1337-4646-A8AF-2610F201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22897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24" indent="-205724" algn="l" defTabSz="822897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172" indent="-205724" algn="l" defTabSz="822897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621" indent="-205724" algn="l" defTabSz="822897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68" indent="-205724" algn="l" defTabSz="822897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517" indent="-205724" algn="l" defTabSz="822897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2965" indent="-205724" algn="l" defTabSz="822897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413" indent="-205724" algn="l" defTabSz="822897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5861" indent="-205724" algn="l" defTabSz="822897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309" indent="-205724" algn="l" defTabSz="822897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89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8" algn="l" defTabSz="82289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897" algn="l" defTabSz="82289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44" algn="l" defTabSz="82289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92" algn="l" defTabSz="82289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41" algn="l" defTabSz="82289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89" algn="l" defTabSz="82289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37" algn="l" defTabSz="82289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85" algn="l" defTabSz="822897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48DA59-42A0-0FBA-E284-5584A68EE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974851"/>
            <a:ext cx="58293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3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C2468E-330D-5FEC-CD9D-3BCE58304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3120"/>
            <a:ext cx="7772400" cy="4145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4B002C-0D7C-EEDE-731C-A072124AB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83920"/>
            <a:ext cx="7772400" cy="4145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54D54-F449-C224-E346-5F0AE7ED5ACF}"/>
              </a:ext>
            </a:extLst>
          </p:cNvPr>
          <p:cNvSpPr txBox="1"/>
          <p:nvPr/>
        </p:nvSpPr>
        <p:spPr>
          <a:xfrm>
            <a:off x="0" y="554270"/>
            <a:ext cx="308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7C80B-79A4-B27F-E524-4DCAADF69A06}"/>
              </a:ext>
            </a:extLst>
          </p:cNvPr>
          <p:cNvSpPr txBox="1"/>
          <p:nvPr/>
        </p:nvSpPr>
        <p:spPr>
          <a:xfrm>
            <a:off x="0" y="5379372"/>
            <a:ext cx="308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92062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4A68D4-402C-3225-E881-3CA2B38D1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8840"/>
            <a:ext cx="7772400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3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12E78-41B6-E8D9-61CD-9C27A0B02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3120"/>
            <a:ext cx="7772400" cy="4145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6A4B5B-FAB3-C6AE-5AA9-9FBDA6C6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3920"/>
            <a:ext cx="7772400" cy="4145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17529F-D592-392E-B20A-06B6DCAB1EA2}"/>
              </a:ext>
            </a:extLst>
          </p:cNvPr>
          <p:cNvSpPr txBox="1"/>
          <p:nvPr/>
        </p:nvSpPr>
        <p:spPr>
          <a:xfrm>
            <a:off x="0" y="554270"/>
            <a:ext cx="308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ACF9E-DAC9-EF6E-36C5-1B53C1436EAD}"/>
              </a:ext>
            </a:extLst>
          </p:cNvPr>
          <p:cNvSpPr txBox="1"/>
          <p:nvPr/>
        </p:nvSpPr>
        <p:spPr>
          <a:xfrm>
            <a:off x="0" y="5379372"/>
            <a:ext cx="308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62430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64560C-1B04-DBEF-C180-22161536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1" y="2019300"/>
            <a:ext cx="48514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7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769DF4-238F-7EB8-D368-C992606B5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1" y="2044701"/>
            <a:ext cx="58928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5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6E32F2-0C74-AB48-D3EB-43A3518D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1" y="1974851"/>
            <a:ext cx="75184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0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8DB6D-A122-D784-2EA0-2AE62C15D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3120"/>
            <a:ext cx="7772400" cy="4145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4373D3-0848-0395-1B24-118815AD7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83920"/>
            <a:ext cx="7772400" cy="4145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4EB367-5371-BD89-A12D-7BFA74B9D24F}"/>
              </a:ext>
            </a:extLst>
          </p:cNvPr>
          <p:cNvSpPr txBox="1"/>
          <p:nvPr/>
        </p:nvSpPr>
        <p:spPr>
          <a:xfrm>
            <a:off x="0" y="554270"/>
            <a:ext cx="308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A5FFB-EEEF-7410-7E9C-D1101FC4B4AF}"/>
              </a:ext>
            </a:extLst>
          </p:cNvPr>
          <p:cNvSpPr txBox="1"/>
          <p:nvPr/>
        </p:nvSpPr>
        <p:spPr>
          <a:xfrm>
            <a:off x="0" y="5379372"/>
            <a:ext cx="308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393801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11E4B-7AC6-3A0D-2B25-AC05260F7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8840"/>
            <a:ext cx="7772400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4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B01C8-6FA4-EF09-2FF9-50A6E6AF5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8840"/>
            <a:ext cx="7772400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7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D9653-4E22-2941-7673-844BAD8CB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3121"/>
            <a:ext cx="7772400" cy="4145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47BA4B-7ED2-378C-006F-6C2F4C1E3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83920"/>
            <a:ext cx="7772400" cy="4145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65F25-53C0-AB36-8C75-F3556513A8FE}"/>
              </a:ext>
            </a:extLst>
          </p:cNvPr>
          <p:cNvSpPr txBox="1"/>
          <p:nvPr/>
        </p:nvSpPr>
        <p:spPr>
          <a:xfrm>
            <a:off x="0" y="554270"/>
            <a:ext cx="308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B13B9-7A58-A412-3E4C-7395D8737236}"/>
              </a:ext>
            </a:extLst>
          </p:cNvPr>
          <p:cNvSpPr txBox="1"/>
          <p:nvPr/>
        </p:nvSpPr>
        <p:spPr>
          <a:xfrm>
            <a:off x="0" y="5379372"/>
            <a:ext cx="308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11691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18A1AA-D9C1-735E-A912-F9C759457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8840"/>
            <a:ext cx="7772400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9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46</Words>
  <Application>Microsoft Macintosh PowerPoint</Application>
  <PresentationFormat>Custom</PresentationFormat>
  <Paragraphs>28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6</cp:revision>
  <cp:lastPrinted>2024-11-10T20:37:42Z</cp:lastPrinted>
  <dcterms:created xsi:type="dcterms:W3CDTF">2024-11-10T17:56:05Z</dcterms:created>
  <dcterms:modified xsi:type="dcterms:W3CDTF">2024-11-10T21:56:01Z</dcterms:modified>
</cp:coreProperties>
</file>