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napToGrid="0" showGuides="1">
      <p:cViewPr varScale="1">
        <p:scale>
          <a:sx n="45" d="100"/>
          <a:sy n="45" d="100"/>
        </p:scale>
        <p:origin x="3744" y="224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D316A-D151-F7A0-B0E0-6001FFDA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75135"/>
            <a:ext cx="9464040" cy="3534835"/>
          </a:xfrm>
        </p:spPr>
        <p:txBody>
          <a:bodyPr/>
          <a:lstStyle/>
          <a:p>
            <a:r>
              <a:rPr lang="en-US" dirty="0"/>
              <a:t>Summary Table From </a:t>
            </a:r>
            <a:r>
              <a:rPr lang="en-US" dirty="0" err="1"/>
              <a:t>Alpha_Y</a:t>
            </a:r>
            <a:r>
              <a:rPr lang="en-US" dirty="0"/>
              <a:t> Parameter Scan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6887D8-13A3-42AC-53EF-0A83FD54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4726"/>
            <a:ext cx="10972800" cy="140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Alpha_Y = 54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DDE4043-4A50-D729-1B23-E40AC50B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27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036865B-319F-CACA-A613-BD7697E3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13.5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8EF0FEB-2DBF-58D6-86F7-37077A3A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FE00-2BF7-F81D-1369-7C9B1AD4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57241"/>
            <a:ext cx="9464040" cy="3534835"/>
          </a:xfrm>
        </p:spPr>
        <p:txBody>
          <a:bodyPr/>
          <a:lstStyle/>
          <a:p>
            <a:r>
              <a:rPr lang="en-US" dirty="0"/>
              <a:t>Combined Plot of All Cells and All Qs From </a:t>
            </a:r>
            <a:r>
              <a:rPr lang="en-US" dirty="0" err="1"/>
              <a:t>Alpha_Y</a:t>
            </a:r>
            <a:r>
              <a:rPr lang="en-US" dirty="0"/>
              <a:t> Parameter Scan</a:t>
            </a:r>
          </a:p>
        </p:txBody>
      </p:sp>
      <p:pic>
        <p:nvPicPr>
          <p:cNvPr id="5" name="Picture 4" descr="A graph of a number of blue and orange lines&#10;&#10;Description automatically generated with medium confidence">
            <a:extLst>
              <a:ext uri="{FF2B5EF4-FFF2-40B4-BE49-F238E27FC236}">
                <a16:creationId xmlns:a16="http://schemas.microsoft.com/office/drawing/2014/main" id="{1FE3891F-0CB7-97DF-B57F-F70DC7810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7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12A5-A953-9B3E-4019-D3611194B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99B3-90E5-BA03-8B6B-FC87CB65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57241"/>
            <a:ext cx="9464040" cy="3534835"/>
          </a:xfrm>
        </p:spPr>
        <p:txBody>
          <a:bodyPr/>
          <a:lstStyle/>
          <a:p>
            <a:r>
              <a:rPr lang="en-US" dirty="0"/>
              <a:t>Combined Plot of All Cells and All Qs From </a:t>
            </a:r>
            <a:r>
              <a:rPr lang="en-US" dirty="0" err="1"/>
              <a:t>Alpha_Y</a:t>
            </a:r>
            <a:r>
              <a:rPr lang="en-US" dirty="0"/>
              <a:t> Parameter Scan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EA830D5-F9B7-280C-8FCE-87C5CA5F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3456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7F86B31-5872-257D-E1EF-89D99AEC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1728</a:t>
            </a:r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AC58117-C19F-01B9-D7FD-A26D633C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864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FEFD103-AE37-ED8E-2976-8F129335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432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1C86C67A-1AEB-2937-024E-2EDB299F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Alpha_Y = 216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A128BE-A669-63E0-FB61-358CBFEE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108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7DB46FD6-2A47-10A3-45F2-B848BAF9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81</Words>
  <Application>Microsoft Macintosh PowerPoint</Application>
  <PresentationFormat>Custom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Summary Table From Alpha_Y Parameter Scan</vt:lpstr>
      <vt:lpstr>Combined Plot of All Cells and All Qs From Alpha_Y Parameter Scan</vt:lpstr>
      <vt:lpstr>Combined Plot of All Cells and All Qs From Alpha_Y Parameter Scan</vt:lpstr>
      <vt:lpstr>Alpha_Y = 3456</vt:lpstr>
      <vt:lpstr>Alpha_Y = 1728</vt:lpstr>
      <vt:lpstr>Alpha_Y = 864</vt:lpstr>
      <vt:lpstr>Alpha_Y = 432</vt:lpstr>
      <vt:lpstr>Alpha_Y = 216</vt:lpstr>
      <vt:lpstr>Alpha_Y = 108</vt:lpstr>
      <vt:lpstr>Alpha_Y = 54</vt:lpstr>
      <vt:lpstr>Alpha_Y = 27</vt:lpstr>
      <vt:lpstr>Alpha_Y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4</cp:revision>
  <dcterms:created xsi:type="dcterms:W3CDTF">2025-05-06T04:22:34Z</dcterms:created>
  <dcterms:modified xsi:type="dcterms:W3CDTF">2025-05-06T05:19:38Z</dcterms:modified>
</cp:coreProperties>
</file>