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09728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/>
    <p:restoredTop sz="94694"/>
  </p:normalViewPr>
  <p:slideViewPr>
    <p:cSldViewPr snapToGrid="0" showGuides="1">
      <p:cViewPr varScale="1">
        <p:scale>
          <a:sx n="45" d="100"/>
          <a:sy n="45" d="100"/>
        </p:scale>
        <p:origin x="3744" y="224"/>
      </p:cViewPr>
      <p:guideLst>
        <p:guide orient="horz" pos="57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992968"/>
            <a:ext cx="9326880" cy="636693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605435"/>
            <a:ext cx="8229600" cy="4415365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73666"/>
            <a:ext cx="236601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973666"/>
            <a:ext cx="696087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559305"/>
            <a:ext cx="9464040" cy="760729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2238572"/>
            <a:ext cx="9464040" cy="40004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3670"/>
            <a:ext cx="946404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483101"/>
            <a:ext cx="4642008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680200"/>
            <a:ext cx="464200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483101"/>
            <a:ext cx="4664869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680200"/>
            <a:ext cx="466486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633137"/>
            <a:ext cx="5554980" cy="129963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633137"/>
            <a:ext cx="5554980" cy="129963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73670"/>
            <a:ext cx="946404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868333"/>
            <a:ext cx="946404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950271"/>
            <a:ext cx="37033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F1180C-D67F-8A59-FCFE-A4F64F45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3456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6BA82177-A499-CB01-2DF0-0CF1268F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7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C1C5-8118-0CC9-0A18-57C3C455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D0995F-B8F0-F621-C263-5C10F9A0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1728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B369A109-EA66-E910-5AF8-EAB4941B7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FA24-FB57-6D70-DEFB-CF4AEB8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2FE1B0-CFC1-538C-3052-84DC3309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864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C10B58A9-3F5B-B409-C8CB-B62C36666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9F2A-6EE9-D19C-911E-D6E47A2D5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C4BD60-3968-99D9-23BA-A895818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432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0C3940C4-19B7-508D-4DA8-0CA961C1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89FA5-4198-6D9B-4063-EC7FFEB27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7FA4C2-6BB5-0F15-34E1-940CD221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216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9A01B35F-653D-4187-EF4E-608A56CB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8657-4FCD-7D35-CDCF-75B73697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17C25E-781D-A4EC-D126-9A104369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108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6F7D441-EAC1-B1C5-3A10-5540ADBED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5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9FA6-41E7-D5AE-FD56-252E3756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4A1D40-04D0-F7BE-B683-FC133A90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54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19E80CF0-3D48-B404-7102-E2299EAEB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8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565D9-3F34-4CE0-4889-C3CE6ED5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9106C5-7781-8D79-32DF-6A5897F9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27</a:t>
            </a:r>
          </a:p>
        </p:txBody>
      </p:sp>
      <p:pic>
        <p:nvPicPr>
          <p:cNvPr id="4" name="Picture 3" descr="A graph of orange lines&#10;&#10;Description automatically generated with medium confidence">
            <a:extLst>
              <a:ext uri="{FF2B5EF4-FFF2-40B4-BE49-F238E27FC236}">
                <a16:creationId xmlns:a16="http://schemas.microsoft.com/office/drawing/2014/main" id="{4A05C7ED-D617-5FF0-C0BB-764B53D3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AB6D-A035-1A62-2FAD-7A3ADF634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D42672-F1D3-D3F0-F76D-ED8ECB56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13.5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861A9DF-FB8D-7065-BEC1-147A0CCDB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45</Words>
  <Application>Microsoft Macintosh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Alpha_X = 3456</vt:lpstr>
      <vt:lpstr>Alpha_X = 1728</vt:lpstr>
      <vt:lpstr>Alpha_X = 864</vt:lpstr>
      <vt:lpstr>Alpha_X = 432</vt:lpstr>
      <vt:lpstr>Alpha_X = 216</vt:lpstr>
      <vt:lpstr>Alpha_X = 108</vt:lpstr>
      <vt:lpstr>Alpha_X = 54</vt:lpstr>
      <vt:lpstr>Alpha_X = 27</vt:lpstr>
      <vt:lpstr>Alpha_X = 13.5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5</cp:revision>
  <dcterms:created xsi:type="dcterms:W3CDTF">2025-05-06T04:22:34Z</dcterms:created>
  <dcterms:modified xsi:type="dcterms:W3CDTF">2025-05-06T07:17:25Z</dcterms:modified>
</cp:coreProperties>
</file>