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69"/>
    <p:restoredTop sz="94694"/>
  </p:normalViewPr>
  <p:slideViewPr>
    <p:cSldViewPr snapToGrid="0" showGuides="1">
      <p:cViewPr varScale="1">
        <p:scale>
          <a:sx n="45" d="100"/>
          <a:sy n="45" d="100"/>
        </p:scale>
        <p:origin x="608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414D4F5F-A193-14E5-0861-A663AAD8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3456</a:t>
            </a:r>
          </a:p>
        </p:txBody>
      </p:sp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1728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BA36C17-3B56-F94F-7E6C-8A1EB9CF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864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263D471-2662-1466-A6C4-E43FEBAF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432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3059BAF5-8E5C-B32E-61D7-046BB41C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216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9F0B78F-655B-6DB0-33CC-720AB190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108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D3B0989A-8F95-604F-3E52-F65F9069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54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B4CCE8F-92BC-5AB8-503B-8F350C40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27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398DFDB4-C939-5E0A-9FED-B444C69E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13.5</a:t>
            </a:r>
          </a:p>
        </p:txBody>
      </p:sp>
      <p:pic>
        <p:nvPicPr>
          <p:cNvPr id="3" name="Picture 2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C1FAC68-F199-6024-9E9F-69B60873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Alpha_Z = 3456</vt:lpstr>
      <vt:lpstr>Alpha_Z = 1728</vt:lpstr>
      <vt:lpstr>Alpha_Z = 864</vt:lpstr>
      <vt:lpstr>Alpha_Z = 432</vt:lpstr>
      <vt:lpstr>Alpha_Z = 216</vt:lpstr>
      <vt:lpstr>Alpha_Z = 108</vt:lpstr>
      <vt:lpstr>Alpha_Z = 54</vt:lpstr>
      <vt:lpstr>Alpha_Z = 27</vt:lpstr>
      <vt:lpstr>Alpha_Z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dcterms:created xsi:type="dcterms:W3CDTF">2025-05-06T04:22:34Z</dcterms:created>
  <dcterms:modified xsi:type="dcterms:W3CDTF">2025-05-06T07:19:09Z</dcterms:modified>
</cp:coreProperties>
</file>