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09728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10"/>
    <p:restoredTop sz="94694"/>
  </p:normalViewPr>
  <p:slideViewPr>
    <p:cSldViewPr snapToGrid="0" showGuides="1">
      <p:cViewPr varScale="1">
        <p:scale>
          <a:sx n="45" d="100"/>
          <a:sy n="45" d="100"/>
        </p:scale>
        <p:origin x="1456" y="224"/>
      </p:cViewPr>
      <p:guideLst>
        <p:guide orient="horz" pos="57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992968"/>
            <a:ext cx="9326880" cy="636693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605435"/>
            <a:ext cx="8229600" cy="4415365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973666"/>
            <a:ext cx="236601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973666"/>
            <a:ext cx="696087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559305"/>
            <a:ext cx="9464040" cy="760729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2238572"/>
            <a:ext cx="9464040" cy="40004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3670"/>
            <a:ext cx="946404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483101"/>
            <a:ext cx="4642008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680200"/>
            <a:ext cx="464200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483101"/>
            <a:ext cx="4664869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680200"/>
            <a:ext cx="466486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633137"/>
            <a:ext cx="5554980" cy="129963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633137"/>
            <a:ext cx="5554980" cy="129963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973670"/>
            <a:ext cx="946404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868333"/>
            <a:ext cx="946404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6950271"/>
            <a:ext cx="37033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F1180C-D67F-8A59-FCFE-A4F64F45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3456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7F86B31-5872-257D-E1EF-89D99AECE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7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7C1C5-8118-0CC9-0A18-57C3C455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D0995F-B8F0-F621-C263-5C10F9A0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1728</a:t>
            </a:r>
          </a:p>
        </p:txBody>
      </p:sp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AC58117-C19F-01B9-D7FD-A26D633C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CFA24-FB57-6D70-DEFB-CF4AEB8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2FE1B0-CFC1-538C-3052-84DC3309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864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FEFD103-AE37-ED8E-2976-8F129335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8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49F2A-6EE9-D19C-911E-D6E47A2D5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C4BD60-3968-99D9-23BA-A895818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432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1C86C67A-1AEB-2937-024E-2EDB299F2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89FA5-4198-6D9B-4063-EC7FFEB27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7FA4C2-6BB5-0F15-34E1-940CD221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Alpha_Y = 216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9A128BE-A669-63E0-FB61-358CBFEE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8657-4FCD-7D35-CDCF-75B736972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17C25E-781D-A4EC-D126-9A104369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108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7DB46FD6-2A47-10A3-45F2-B848BAF93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5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E9FA6-41E7-D5AE-FD56-252E3756B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4A1D40-04D0-F7BE-B683-FC133A90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Alpha_Y = 54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DDE4043-4A50-D729-1B23-E40AC50B6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8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565D9-3F34-4CE0-4889-C3CE6ED5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9106C5-7781-8D79-32DF-6A5897F9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27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036865B-319F-CACA-A613-BD7697E3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4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AB6D-A035-1A62-2FAD-7A3ADF634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D42672-F1D3-D3F0-F76D-ED8ECB56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13.5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8EF0FEB-2DBF-58D6-86F7-37077A3AE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45</Words>
  <Application>Microsoft Macintosh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Alpha_Y = 3456</vt:lpstr>
      <vt:lpstr>Alpha_Y = 1728</vt:lpstr>
      <vt:lpstr>Alpha_Y = 864</vt:lpstr>
      <vt:lpstr>Alpha_Y = 432</vt:lpstr>
      <vt:lpstr>Alpha_Y = 216</vt:lpstr>
      <vt:lpstr>Alpha_Y = 108</vt:lpstr>
      <vt:lpstr>Alpha_Y = 54</vt:lpstr>
      <vt:lpstr>Alpha_Y = 27</vt:lpstr>
      <vt:lpstr>Alpha_Y = 13.5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5</cp:revision>
  <dcterms:created xsi:type="dcterms:W3CDTF">2025-05-06T04:22:34Z</dcterms:created>
  <dcterms:modified xsi:type="dcterms:W3CDTF">2025-05-06T07:18:41Z</dcterms:modified>
</cp:coreProperties>
</file>